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Lst>
  <p:sldSz cx="12801600" cy="9601200" type="A3"/>
  <p:notesSz cx="6797675" cy="9926638"/>
  <p:defaultTextStyle>
    <a:defPPr>
      <a:defRPr lang="da-DK"/>
    </a:defPPr>
    <a:lvl1pPr marL="0" algn="l" defTabSz="1075334" rtl="0" eaLnBrk="1" latinLnBrk="0" hangingPunct="1">
      <a:defRPr sz="2117" kern="1200">
        <a:solidFill>
          <a:schemeClr val="tx1"/>
        </a:solidFill>
        <a:latin typeface="+mn-lt"/>
        <a:ea typeface="+mn-ea"/>
        <a:cs typeface="+mn-cs"/>
      </a:defRPr>
    </a:lvl1pPr>
    <a:lvl2pPr marL="537667" algn="l" defTabSz="1075334" rtl="0" eaLnBrk="1" latinLnBrk="0" hangingPunct="1">
      <a:defRPr sz="2117" kern="1200">
        <a:solidFill>
          <a:schemeClr val="tx1"/>
        </a:solidFill>
        <a:latin typeface="+mn-lt"/>
        <a:ea typeface="+mn-ea"/>
        <a:cs typeface="+mn-cs"/>
      </a:defRPr>
    </a:lvl2pPr>
    <a:lvl3pPr marL="1075334" algn="l" defTabSz="1075334" rtl="0" eaLnBrk="1" latinLnBrk="0" hangingPunct="1">
      <a:defRPr sz="2117" kern="1200">
        <a:solidFill>
          <a:schemeClr val="tx1"/>
        </a:solidFill>
        <a:latin typeface="+mn-lt"/>
        <a:ea typeface="+mn-ea"/>
        <a:cs typeface="+mn-cs"/>
      </a:defRPr>
    </a:lvl3pPr>
    <a:lvl4pPr marL="1613002" algn="l" defTabSz="1075334" rtl="0" eaLnBrk="1" latinLnBrk="0" hangingPunct="1">
      <a:defRPr sz="2117" kern="1200">
        <a:solidFill>
          <a:schemeClr val="tx1"/>
        </a:solidFill>
        <a:latin typeface="+mn-lt"/>
        <a:ea typeface="+mn-ea"/>
        <a:cs typeface="+mn-cs"/>
      </a:defRPr>
    </a:lvl4pPr>
    <a:lvl5pPr marL="2150669" algn="l" defTabSz="1075334" rtl="0" eaLnBrk="1" latinLnBrk="0" hangingPunct="1">
      <a:defRPr sz="2117" kern="1200">
        <a:solidFill>
          <a:schemeClr val="tx1"/>
        </a:solidFill>
        <a:latin typeface="+mn-lt"/>
        <a:ea typeface="+mn-ea"/>
        <a:cs typeface="+mn-cs"/>
      </a:defRPr>
    </a:lvl5pPr>
    <a:lvl6pPr marL="2688336" algn="l" defTabSz="1075334" rtl="0" eaLnBrk="1" latinLnBrk="0" hangingPunct="1">
      <a:defRPr sz="2117" kern="1200">
        <a:solidFill>
          <a:schemeClr val="tx1"/>
        </a:solidFill>
        <a:latin typeface="+mn-lt"/>
        <a:ea typeface="+mn-ea"/>
        <a:cs typeface="+mn-cs"/>
      </a:defRPr>
    </a:lvl6pPr>
    <a:lvl7pPr marL="3226003" algn="l" defTabSz="1075334" rtl="0" eaLnBrk="1" latinLnBrk="0" hangingPunct="1">
      <a:defRPr sz="2117" kern="1200">
        <a:solidFill>
          <a:schemeClr val="tx1"/>
        </a:solidFill>
        <a:latin typeface="+mn-lt"/>
        <a:ea typeface="+mn-ea"/>
        <a:cs typeface="+mn-cs"/>
      </a:defRPr>
    </a:lvl7pPr>
    <a:lvl8pPr marL="3763670" algn="l" defTabSz="1075334" rtl="0" eaLnBrk="1" latinLnBrk="0" hangingPunct="1">
      <a:defRPr sz="2117" kern="1200">
        <a:solidFill>
          <a:schemeClr val="tx1"/>
        </a:solidFill>
        <a:latin typeface="+mn-lt"/>
        <a:ea typeface="+mn-ea"/>
        <a:cs typeface="+mn-cs"/>
      </a:defRPr>
    </a:lvl8pPr>
    <a:lvl9pPr marL="4301338" algn="l" defTabSz="1075334" rtl="0" eaLnBrk="1" latinLnBrk="0" hangingPunct="1">
      <a:defRPr sz="2117"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A00"/>
    <a:srgbClr val="D8D8D8"/>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5226" autoAdjust="0"/>
  </p:normalViewPr>
  <p:slideViewPr>
    <p:cSldViewPr snapToGrid="0">
      <p:cViewPr varScale="1">
        <p:scale>
          <a:sx n="80" d="100"/>
          <a:sy n="80" d="100"/>
        </p:scale>
        <p:origin x="1602" y="-1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5DAFAE1-F0E4-4C09-9296-F89688BBC602}"/>
              </a:ext>
            </a:extLst>
          </p:cNvPr>
          <p:cNvSpPr>
            <a:spLocks noGrp="1"/>
          </p:cNvSpPr>
          <p:nvPr>
            <p:ph type="ctrTitle"/>
          </p:nvPr>
        </p:nvSpPr>
        <p:spPr>
          <a:xfrm>
            <a:off x="1600200" y="1571308"/>
            <a:ext cx="9601200" cy="3342640"/>
          </a:xfrm>
        </p:spPr>
        <p:txBody>
          <a:bodyPr anchor="b"/>
          <a:lstStyle>
            <a:lvl1pPr algn="ctr">
              <a:defRPr sz="6300"/>
            </a:lvl1pPr>
          </a:lstStyle>
          <a:p>
            <a:r>
              <a:rPr lang="da-DK"/>
              <a:t>Klik for at redigere titeltypografien i masteren</a:t>
            </a:r>
          </a:p>
        </p:txBody>
      </p:sp>
      <p:sp>
        <p:nvSpPr>
          <p:cNvPr id="3" name="Undertitel 2">
            <a:extLst>
              <a:ext uri="{FF2B5EF4-FFF2-40B4-BE49-F238E27FC236}">
                <a16:creationId xmlns:a16="http://schemas.microsoft.com/office/drawing/2014/main" id="{3039B40F-054E-4A5E-B9F6-2088658DFC45}"/>
              </a:ext>
            </a:extLst>
          </p:cNvPr>
          <p:cNvSpPr>
            <a:spLocks noGrp="1"/>
          </p:cNvSpPr>
          <p:nvPr>
            <p:ph type="subTitle" idx="1"/>
          </p:nvPr>
        </p:nvSpPr>
        <p:spPr>
          <a:xfrm>
            <a:off x="1600200" y="5042853"/>
            <a:ext cx="9601200" cy="2318067"/>
          </a:xfrm>
        </p:spPr>
        <p:txBody>
          <a:bodyPr/>
          <a:lstStyle>
            <a:lvl1pPr marL="0" indent="0" algn="ctr">
              <a:buNone/>
              <a:defRPr sz="2520"/>
            </a:lvl1pPr>
            <a:lvl2pPr marL="480060" indent="0" algn="ctr">
              <a:buNone/>
              <a:defRPr sz="2100"/>
            </a:lvl2pPr>
            <a:lvl3pPr marL="960120" indent="0" algn="ctr">
              <a:buNone/>
              <a:defRPr sz="1890"/>
            </a:lvl3pPr>
            <a:lvl4pPr marL="1440180" indent="0" algn="ctr">
              <a:buNone/>
              <a:defRPr sz="1680"/>
            </a:lvl4pPr>
            <a:lvl5pPr marL="1920240" indent="0" algn="ctr">
              <a:buNone/>
              <a:defRPr sz="1680"/>
            </a:lvl5pPr>
            <a:lvl6pPr marL="2400300" indent="0" algn="ctr">
              <a:buNone/>
              <a:defRPr sz="1680"/>
            </a:lvl6pPr>
            <a:lvl7pPr marL="2880360" indent="0" algn="ctr">
              <a:buNone/>
              <a:defRPr sz="1680"/>
            </a:lvl7pPr>
            <a:lvl8pPr marL="3360420" indent="0" algn="ctr">
              <a:buNone/>
              <a:defRPr sz="1680"/>
            </a:lvl8pPr>
            <a:lvl9pPr marL="3840480" indent="0" algn="ctr">
              <a:buNone/>
              <a:defRPr sz="168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A472DD91-1052-4AEA-8B7C-B38745731181}"/>
              </a:ext>
            </a:extLst>
          </p:cNvPr>
          <p:cNvSpPr>
            <a:spLocks noGrp="1"/>
          </p:cNvSpPr>
          <p:nvPr>
            <p:ph type="dt" sz="half" idx="10"/>
          </p:nvPr>
        </p:nvSpPr>
        <p:spPr/>
        <p:txBody>
          <a:bodyPr/>
          <a:lstStyle/>
          <a:p>
            <a:fld id="{97DBF773-2DC9-406D-874C-C94DFD6B2EF4}" type="datetimeFigureOut">
              <a:rPr lang="da-DK" smtClean="0"/>
              <a:t>22-09-2025</a:t>
            </a:fld>
            <a:endParaRPr lang="da-DK"/>
          </a:p>
        </p:txBody>
      </p:sp>
      <p:sp>
        <p:nvSpPr>
          <p:cNvPr id="5" name="Pladsholder til sidefod 4">
            <a:extLst>
              <a:ext uri="{FF2B5EF4-FFF2-40B4-BE49-F238E27FC236}">
                <a16:creationId xmlns:a16="http://schemas.microsoft.com/office/drawing/2014/main" id="{153E2B40-24C1-4F2B-A0D1-035517EE7202}"/>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93AAC359-97A6-4A5F-A118-050ECB80EF36}"/>
              </a:ext>
            </a:extLst>
          </p:cNvPr>
          <p:cNvSpPr>
            <a:spLocks noGrp="1"/>
          </p:cNvSpPr>
          <p:nvPr>
            <p:ph type="sldNum" sz="quarter" idx="12"/>
          </p:nvPr>
        </p:nvSpPr>
        <p:spPr/>
        <p:txBody>
          <a:bodyPr/>
          <a:lstStyle/>
          <a:p>
            <a:fld id="{758C5548-83EE-4361-9CA8-95CD6AEEFDD9}" type="slidenum">
              <a:rPr lang="da-DK" smtClean="0"/>
              <a:t>‹nr.›</a:t>
            </a:fld>
            <a:endParaRPr lang="da-DK"/>
          </a:p>
        </p:txBody>
      </p:sp>
    </p:spTree>
    <p:extLst>
      <p:ext uri="{BB962C8B-B14F-4D97-AF65-F5344CB8AC3E}">
        <p14:creationId xmlns:p14="http://schemas.microsoft.com/office/powerpoint/2010/main" val="30838975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80FB4B3-CAA4-49E2-A682-BC72603A1F77}"/>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DC0ECA84-E3A2-40F9-BC25-9F9442BE3460}"/>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50CF235F-1F38-4CCA-BA17-4B6332D17346}"/>
              </a:ext>
            </a:extLst>
          </p:cNvPr>
          <p:cNvSpPr>
            <a:spLocks noGrp="1"/>
          </p:cNvSpPr>
          <p:nvPr>
            <p:ph type="dt" sz="half" idx="10"/>
          </p:nvPr>
        </p:nvSpPr>
        <p:spPr/>
        <p:txBody>
          <a:bodyPr/>
          <a:lstStyle/>
          <a:p>
            <a:fld id="{97DBF773-2DC9-406D-874C-C94DFD6B2EF4}" type="datetimeFigureOut">
              <a:rPr lang="da-DK" smtClean="0"/>
              <a:t>22-09-2025</a:t>
            </a:fld>
            <a:endParaRPr lang="da-DK"/>
          </a:p>
        </p:txBody>
      </p:sp>
      <p:sp>
        <p:nvSpPr>
          <p:cNvPr id="5" name="Pladsholder til sidefod 4">
            <a:extLst>
              <a:ext uri="{FF2B5EF4-FFF2-40B4-BE49-F238E27FC236}">
                <a16:creationId xmlns:a16="http://schemas.microsoft.com/office/drawing/2014/main" id="{1653AAE4-555D-4932-9F16-99F7A6134CAC}"/>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48A29703-C5AE-4DB4-97F7-1D21363AB73A}"/>
              </a:ext>
            </a:extLst>
          </p:cNvPr>
          <p:cNvSpPr>
            <a:spLocks noGrp="1"/>
          </p:cNvSpPr>
          <p:nvPr>
            <p:ph type="sldNum" sz="quarter" idx="12"/>
          </p:nvPr>
        </p:nvSpPr>
        <p:spPr/>
        <p:txBody>
          <a:bodyPr/>
          <a:lstStyle/>
          <a:p>
            <a:fld id="{758C5548-83EE-4361-9CA8-95CD6AEEFDD9}" type="slidenum">
              <a:rPr lang="da-DK" smtClean="0"/>
              <a:t>‹nr.›</a:t>
            </a:fld>
            <a:endParaRPr lang="da-DK"/>
          </a:p>
        </p:txBody>
      </p:sp>
    </p:spTree>
    <p:extLst>
      <p:ext uri="{BB962C8B-B14F-4D97-AF65-F5344CB8AC3E}">
        <p14:creationId xmlns:p14="http://schemas.microsoft.com/office/powerpoint/2010/main" val="6817925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F3871A70-13F8-4138-9E05-B4D6E91DEB1E}"/>
              </a:ext>
            </a:extLst>
          </p:cNvPr>
          <p:cNvSpPr>
            <a:spLocks noGrp="1"/>
          </p:cNvSpPr>
          <p:nvPr>
            <p:ph type="title" orient="vert"/>
          </p:nvPr>
        </p:nvSpPr>
        <p:spPr>
          <a:xfrm>
            <a:off x="9161145" y="511175"/>
            <a:ext cx="2760345" cy="8136573"/>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EAC1F4F3-EEA5-4439-80A8-3F06074AEF24}"/>
              </a:ext>
            </a:extLst>
          </p:cNvPr>
          <p:cNvSpPr>
            <a:spLocks noGrp="1"/>
          </p:cNvSpPr>
          <p:nvPr>
            <p:ph type="body" orient="vert" idx="1"/>
          </p:nvPr>
        </p:nvSpPr>
        <p:spPr>
          <a:xfrm>
            <a:off x="880110" y="511175"/>
            <a:ext cx="8121015" cy="8136573"/>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1CCEAA11-F96D-41BD-9AC8-EE18F4D7614F}"/>
              </a:ext>
            </a:extLst>
          </p:cNvPr>
          <p:cNvSpPr>
            <a:spLocks noGrp="1"/>
          </p:cNvSpPr>
          <p:nvPr>
            <p:ph type="dt" sz="half" idx="10"/>
          </p:nvPr>
        </p:nvSpPr>
        <p:spPr/>
        <p:txBody>
          <a:bodyPr/>
          <a:lstStyle/>
          <a:p>
            <a:fld id="{97DBF773-2DC9-406D-874C-C94DFD6B2EF4}" type="datetimeFigureOut">
              <a:rPr lang="da-DK" smtClean="0"/>
              <a:t>22-09-2025</a:t>
            </a:fld>
            <a:endParaRPr lang="da-DK"/>
          </a:p>
        </p:txBody>
      </p:sp>
      <p:sp>
        <p:nvSpPr>
          <p:cNvPr id="5" name="Pladsholder til sidefod 4">
            <a:extLst>
              <a:ext uri="{FF2B5EF4-FFF2-40B4-BE49-F238E27FC236}">
                <a16:creationId xmlns:a16="http://schemas.microsoft.com/office/drawing/2014/main" id="{74CDF0CC-2CD7-414A-8901-59B5D0FC47FC}"/>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B2180616-7E6B-49CA-9571-52BA9F0717E6}"/>
              </a:ext>
            </a:extLst>
          </p:cNvPr>
          <p:cNvSpPr>
            <a:spLocks noGrp="1"/>
          </p:cNvSpPr>
          <p:nvPr>
            <p:ph type="sldNum" sz="quarter" idx="12"/>
          </p:nvPr>
        </p:nvSpPr>
        <p:spPr/>
        <p:txBody>
          <a:bodyPr/>
          <a:lstStyle/>
          <a:p>
            <a:fld id="{758C5548-83EE-4361-9CA8-95CD6AEEFDD9}" type="slidenum">
              <a:rPr lang="da-DK" smtClean="0"/>
              <a:t>‹nr.›</a:t>
            </a:fld>
            <a:endParaRPr lang="da-DK"/>
          </a:p>
        </p:txBody>
      </p:sp>
    </p:spTree>
    <p:extLst>
      <p:ext uri="{BB962C8B-B14F-4D97-AF65-F5344CB8AC3E}">
        <p14:creationId xmlns:p14="http://schemas.microsoft.com/office/powerpoint/2010/main" val="996830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E26551-6592-4574-B550-156EC2FA1C69}"/>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9A7DB304-D7A5-4F32-BA2D-18DC42B91932}"/>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8CB1A18A-0C8E-4062-B20B-E45415D8B7D2}"/>
              </a:ext>
            </a:extLst>
          </p:cNvPr>
          <p:cNvSpPr>
            <a:spLocks noGrp="1"/>
          </p:cNvSpPr>
          <p:nvPr>
            <p:ph type="dt" sz="half" idx="10"/>
          </p:nvPr>
        </p:nvSpPr>
        <p:spPr/>
        <p:txBody>
          <a:bodyPr/>
          <a:lstStyle/>
          <a:p>
            <a:fld id="{97DBF773-2DC9-406D-874C-C94DFD6B2EF4}" type="datetimeFigureOut">
              <a:rPr lang="da-DK" smtClean="0"/>
              <a:t>22-09-2025</a:t>
            </a:fld>
            <a:endParaRPr lang="da-DK"/>
          </a:p>
        </p:txBody>
      </p:sp>
      <p:sp>
        <p:nvSpPr>
          <p:cNvPr id="5" name="Pladsholder til sidefod 4">
            <a:extLst>
              <a:ext uri="{FF2B5EF4-FFF2-40B4-BE49-F238E27FC236}">
                <a16:creationId xmlns:a16="http://schemas.microsoft.com/office/drawing/2014/main" id="{7A9352BA-AE59-4FE2-8165-29E022BC7851}"/>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ED57BECF-0D02-491C-9505-E55582A5829D}"/>
              </a:ext>
            </a:extLst>
          </p:cNvPr>
          <p:cNvSpPr>
            <a:spLocks noGrp="1"/>
          </p:cNvSpPr>
          <p:nvPr>
            <p:ph type="sldNum" sz="quarter" idx="12"/>
          </p:nvPr>
        </p:nvSpPr>
        <p:spPr/>
        <p:txBody>
          <a:bodyPr/>
          <a:lstStyle/>
          <a:p>
            <a:fld id="{758C5548-83EE-4361-9CA8-95CD6AEEFDD9}" type="slidenum">
              <a:rPr lang="da-DK" smtClean="0"/>
              <a:t>‹nr.›</a:t>
            </a:fld>
            <a:endParaRPr lang="da-DK"/>
          </a:p>
        </p:txBody>
      </p:sp>
    </p:spTree>
    <p:extLst>
      <p:ext uri="{BB962C8B-B14F-4D97-AF65-F5344CB8AC3E}">
        <p14:creationId xmlns:p14="http://schemas.microsoft.com/office/powerpoint/2010/main" val="37941895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450FB3-0EC7-4ED8-94FC-044B544E90C8}"/>
              </a:ext>
            </a:extLst>
          </p:cNvPr>
          <p:cNvSpPr>
            <a:spLocks noGrp="1"/>
          </p:cNvSpPr>
          <p:nvPr>
            <p:ph type="title"/>
          </p:nvPr>
        </p:nvSpPr>
        <p:spPr>
          <a:xfrm>
            <a:off x="873443" y="2393634"/>
            <a:ext cx="11041380" cy="3993832"/>
          </a:xfrm>
        </p:spPr>
        <p:txBody>
          <a:bodyPr anchor="b"/>
          <a:lstStyle>
            <a:lvl1pPr>
              <a:defRPr sz="63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790F7F86-E6D6-4CA6-873B-A9C2AFA095A0}"/>
              </a:ext>
            </a:extLst>
          </p:cNvPr>
          <p:cNvSpPr>
            <a:spLocks noGrp="1"/>
          </p:cNvSpPr>
          <p:nvPr>
            <p:ph type="body" idx="1"/>
          </p:nvPr>
        </p:nvSpPr>
        <p:spPr>
          <a:xfrm>
            <a:off x="873443" y="6425249"/>
            <a:ext cx="11041380" cy="2100262"/>
          </a:xfrm>
        </p:spPr>
        <p:txBody>
          <a:bodyPr/>
          <a:lstStyle>
            <a:lvl1pPr marL="0" indent="0">
              <a:buNone/>
              <a:defRPr sz="2520">
                <a:solidFill>
                  <a:schemeClr val="tx1">
                    <a:tint val="75000"/>
                  </a:schemeClr>
                </a:solidFill>
              </a:defRPr>
            </a:lvl1pPr>
            <a:lvl2pPr marL="480060" indent="0">
              <a:buNone/>
              <a:defRPr sz="2100">
                <a:solidFill>
                  <a:schemeClr val="tx1">
                    <a:tint val="75000"/>
                  </a:schemeClr>
                </a:solidFill>
              </a:defRPr>
            </a:lvl2pPr>
            <a:lvl3pPr marL="960120" indent="0">
              <a:buNone/>
              <a:defRPr sz="1890">
                <a:solidFill>
                  <a:schemeClr val="tx1">
                    <a:tint val="75000"/>
                  </a:schemeClr>
                </a:solidFill>
              </a:defRPr>
            </a:lvl3pPr>
            <a:lvl4pPr marL="1440180" indent="0">
              <a:buNone/>
              <a:defRPr sz="1680">
                <a:solidFill>
                  <a:schemeClr val="tx1">
                    <a:tint val="75000"/>
                  </a:schemeClr>
                </a:solidFill>
              </a:defRPr>
            </a:lvl4pPr>
            <a:lvl5pPr marL="1920240" indent="0">
              <a:buNone/>
              <a:defRPr sz="1680">
                <a:solidFill>
                  <a:schemeClr val="tx1">
                    <a:tint val="75000"/>
                  </a:schemeClr>
                </a:solidFill>
              </a:defRPr>
            </a:lvl5pPr>
            <a:lvl6pPr marL="2400300" indent="0">
              <a:buNone/>
              <a:defRPr sz="1680">
                <a:solidFill>
                  <a:schemeClr val="tx1">
                    <a:tint val="75000"/>
                  </a:schemeClr>
                </a:solidFill>
              </a:defRPr>
            </a:lvl6pPr>
            <a:lvl7pPr marL="2880360" indent="0">
              <a:buNone/>
              <a:defRPr sz="1680">
                <a:solidFill>
                  <a:schemeClr val="tx1">
                    <a:tint val="75000"/>
                  </a:schemeClr>
                </a:solidFill>
              </a:defRPr>
            </a:lvl7pPr>
            <a:lvl8pPr marL="3360420" indent="0">
              <a:buNone/>
              <a:defRPr sz="1680">
                <a:solidFill>
                  <a:schemeClr val="tx1">
                    <a:tint val="75000"/>
                  </a:schemeClr>
                </a:solidFill>
              </a:defRPr>
            </a:lvl8pPr>
            <a:lvl9pPr marL="3840480" indent="0">
              <a:buNone/>
              <a:defRPr sz="1680">
                <a:solidFill>
                  <a:schemeClr val="tx1">
                    <a:tint val="75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A7920A9D-EE81-4B1C-BCA4-BE8B35CA845E}"/>
              </a:ext>
            </a:extLst>
          </p:cNvPr>
          <p:cNvSpPr>
            <a:spLocks noGrp="1"/>
          </p:cNvSpPr>
          <p:nvPr>
            <p:ph type="dt" sz="half" idx="10"/>
          </p:nvPr>
        </p:nvSpPr>
        <p:spPr/>
        <p:txBody>
          <a:bodyPr/>
          <a:lstStyle/>
          <a:p>
            <a:fld id="{97DBF773-2DC9-406D-874C-C94DFD6B2EF4}" type="datetimeFigureOut">
              <a:rPr lang="da-DK" smtClean="0"/>
              <a:t>22-09-2025</a:t>
            </a:fld>
            <a:endParaRPr lang="da-DK"/>
          </a:p>
        </p:txBody>
      </p:sp>
      <p:sp>
        <p:nvSpPr>
          <p:cNvPr id="5" name="Pladsholder til sidefod 4">
            <a:extLst>
              <a:ext uri="{FF2B5EF4-FFF2-40B4-BE49-F238E27FC236}">
                <a16:creationId xmlns:a16="http://schemas.microsoft.com/office/drawing/2014/main" id="{F79E0E24-E1C6-4B03-BF72-532EB69DB36C}"/>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C40643E4-2AA6-4ED9-AD5B-9A5582FF90E8}"/>
              </a:ext>
            </a:extLst>
          </p:cNvPr>
          <p:cNvSpPr>
            <a:spLocks noGrp="1"/>
          </p:cNvSpPr>
          <p:nvPr>
            <p:ph type="sldNum" sz="quarter" idx="12"/>
          </p:nvPr>
        </p:nvSpPr>
        <p:spPr/>
        <p:txBody>
          <a:bodyPr/>
          <a:lstStyle/>
          <a:p>
            <a:fld id="{758C5548-83EE-4361-9CA8-95CD6AEEFDD9}" type="slidenum">
              <a:rPr lang="da-DK" smtClean="0"/>
              <a:t>‹nr.›</a:t>
            </a:fld>
            <a:endParaRPr lang="da-DK"/>
          </a:p>
        </p:txBody>
      </p:sp>
    </p:spTree>
    <p:extLst>
      <p:ext uri="{BB962C8B-B14F-4D97-AF65-F5344CB8AC3E}">
        <p14:creationId xmlns:p14="http://schemas.microsoft.com/office/powerpoint/2010/main" val="23902745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57718D-056C-4809-A872-35F1E9C11A9A}"/>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00FABDC4-6F63-4DD8-BF4B-174ECFF1D1A9}"/>
              </a:ext>
            </a:extLst>
          </p:cNvPr>
          <p:cNvSpPr>
            <a:spLocks noGrp="1"/>
          </p:cNvSpPr>
          <p:nvPr>
            <p:ph sz="half" idx="1"/>
          </p:nvPr>
        </p:nvSpPr>
        <p:spPr>
          <a:xfrm>
            <a:off x="880110" y="2555875"/>
            <a:ext cx="5440680" cy="6091873"/>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304DC335-A1C2-4099-8B09-66B8C3FF9AAD}"/>
              </a:ext>
            </a:extLst>
          </p:cNvPr>
          <p:cNvSpPr>
            <a:spLocks noGrp="1"/>
          </p:cNvSpPr>
          <p:nvPr>
            <p:ph sz="half" idx="2"/>
          </p:nvPr>
        </p:nvSpPr>
        <p:spPr>
          <a:xfrm>
            <a:off x="6480810" y="2555875"/>
            <a:ext cx="5440680" cy="6091873"/>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8FE903ED-CA1D-4BB9-BBA3-2B14A2575845}"/>
              </a:ext>
            </a:extLst>
          </p:cNvPr>
          <p:cNvSpPr>
            <a:spLocks noGrp="1"/>
          </p:cNvSpPr>
          <p:nvPr>
            <p:ph type="dt" sz="half" idx="10"/>
          </p:nvPr>
        </p:nvSpPr>
        <p:spPr/>
        <p:txBody>
          <a:bodyPr/>
          <a:lstStyle/>
          <a:p>
            <a:fld id="{97DBF773-2DC9-406D-874C-C94DFD6B2EF4}" type="datetimeFigureOut">
              <a:rPr lang="da-DK" smtClean="0"/>
              <a:t>22-09-2025</a:t>
            </a:fld>
            <a:endParaRPr lang="da-DK"/>
          </a:p>
        </p:txBody>
      </p:sp>
      <p:sp>
        <p:nvSpPr>
          <p:cNvPr id="6" name="Pladsholder til sidefod 5">
            <a:extLst>
              <a:ext uri="{FF2B5EF4-FFF2-40B4-BE49-F238E27FC236}">
                <a16:creationId xmlns:a16="http://schemas.microsoft.com/office/drawing/2014/main" id="{970D1DC4-0F24-4DF4-B326-1B457D153304}"/>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D1140951-ED92-4CC7-9724-419C1A415F8C}"/>
              </a:ext>
            </a:extLst>
          </p:cNvPr>
          <p:cNvSpPr>
            <a:spLocks noGrp="1"/>
          </p:cNvSpPr>
          <p:nvPr>
            <p:ph type="sldNum" sz="quarter" idx="12"/>
          </p:nvPr>
        </p:nvSpPr>
        <p:spPr/>
        <p:txBody>
          <a:bodyPr/>
          <a:lstStyle/>
          <a:p>
            <a:fld id="{758C5548-83EE-4361-9CA8-95CD6AEEFDD9}" type="slidenum">
              <a:rPr lang="da-DK" smtClean="0"/>
              <a:t>‹nr.›</a:t>
            </a:fld>
            <a:endParaRPr lang="da-DK"/>
          </a:p>
        </p:txBody>
      </p:sp>
    </p:spTree>
    <p:extLst>
      <p:ext uri="{BB962C8B-B14F-4D97-AF65-F5344CB8AC3E}">
        <p14:creationId xmlns:p14="http://schemas.microsoft.com/office/powerpoint/2010/main" val="3713073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00AD02C-01AE-482B-A287-2F9BBE843A2E}"/>
              </a:ext>
            </a:extLst>
          </p:cNvPr>
          <p:cNvSpPr>
            <a:spLocks noGrp="1"/>
          </p:cNvSpPr>
          <p:nvPr>
            <p:ph type="title"/>
          </p:nvPr>
        </p:nvSpPr>
        <p:spPr>
          <a:xfrm>
            <a:off x="881777" y="511176"/>
            <a:ext cx="11041380" cy="1855788"/>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6767C3C5-7B8E-4638-9645-276C79F47230}"/>
              </a:ext>
            </a:extLst>
          </p:cNvPr>
          <p:cNvSpPr>
            <a:spLocks noGrp="1"/>
          </p:cNvSpPr>
          <p:nvPr>
            <p:ph type="body" idx="1"/>
          </p:nvPr>
        </p:nvSpPr>
        <p:spPr>
          <a:xfrm>
            <a:off x="881778" y="2353628"/>
            <a:ext cx="5415676" cy="1153477"/>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8D68B97B-53F5-4FA6-A876-E125C3AB6E78}"/>
              </a:ext>
            </a:extLst>
          </p:cNvPr>
          <p:cNvSpPr>
            <a:spLocks noGrp="1"/>
          </p:cNvSpPr>
          <p:nvPr>
            <p:ph sz="half" idx="2"/>
          </p:nvPr>
        </p:nvSpPr>
        <p:spPr>
          <a:xfrm>
            <a:off x="881778" y="3507105"/>
            <a:ext cx="5415676" cy="5158423"/>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65A38573-22CB-4098-9D34-DD9ECF103704}"/>
              </a:ext>
            </a:extLst>
          </p:cNvPr>
          <p:cNvSpPr>
            <a:spLocks noGrp="1"/>
          </p:cNvSpPr>
          <p:nvPr>
            <p:ph type="body" sz="quarter" idx="3"/>
          </p:nvPr>
        </p:nvSpPr>
        <p:spPr>
          <a:xfrm>
            <a:off x="6480810" y="2353628"/>
            <a:ext cx="5442347" cy="1153477"/>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03B2DB80-00B9-49C7-B2F2-1378903FC5D8}"/>
              </a:ext>
            </a:extLst>
          </p:cNvPr>
          <p:cNvSpPr>
            <a:spLocks noGrp="1"/>
          </p:cNvSpPr>
          <p:nvPr>
            <p:ph sz="quarter" idx="4"/>
          </p:nvPr>
        </p:nvSpPr>
        <p:spPr>
          <a:xfrm>
            <a:off x="6480810" y="3507105"/>
            <a:ext cx="5442347" cy="5158423"/>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4CEC0BCC-A542-40AB-A748-9E63D48D2A67}"/>
              </a:ext>
            </a:extLst>
          </p:cNvPr>
          <p:cNvSpPr>
            <a:spLocks noGrp="1"/>
          </p:cNvSpPr>
          <p:nvPr>
            <p:ph type="dt" sz="half" idx="10"/>
          </p:nvPr>
        </p:nvSpPr>
        <p:spPr/>
        <p:txBody>
          <a:bodyPr/>
          <a:lstStyle/>
          <a:p>
            <a:fld id="{97DBF773-2DC9-406D-874C-C94DFD6B2EF4}" type="datetimeFigureOut">
              <a:rPr lang="da-DK" smtClean="0"/>
              <a:t>22-09-2025</a:t>
            </a:fld>
            <a:endParaRPr lang="da-DK"/>
          </a:p>
        </p:txBody>
      </p:sp>
      <p:sp>
        <p:nvSpPr>
          <p:cNvPr id="8" name="Pladsholder til sidefod 7">
            <a:extLst>
              <a:ext uri="{FF2B5EF4-FFF2-40B4-BE49-F238E27FC236}">
                <a16:creationId xmlns:a16="http://schemas.microsoft.com/office/drawing/2014/main" id="{A3052CA2-A7C9-48ED-B051-358752E6A6A8}"/>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76EFFC36-932F-4688-8603-16BA94D6A51D}"/>
              </a:ext>
            </a:extLst>
          </p:cNvPr>
          <p:cNvSpPr>
            <a:spLocks noGrp="1"/>
          </p:cNvSpPr>
          <p:nvPr>
            <p:ph type="sldNum" sz="quarter" idx="12"/>
          </p:nvPr>
        </p:nvSpPr>
        <p:spPr/>
        <p:txBody>
          <a:bodyPr/>
          <a:lstStyle/>
          <a:p>
            <a:fld id="{758C5548-83EE-4361-9CA8-95CD6AEEFDD9}" type="slidenum">
              <a:rPr lang="da-DK" smtClean="0"/>
              <a:t>‹nr.›</a:t>
            </a:fld>
            <a:endParaRPr lang="da-DK"/>
          </a:p>
        </p:txBody>
      </p:sp>
    </p:spTree>
    <p:extLst>
      <p:ext uri="{BB962C8B-B14F-4D97-AF65-F5344CB8AC3E}">
        <p14:creationId xmlns:p14="http://schemas.microsoft.com/office/powerpoint/2010/main" val="2482411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19296E9-61CD-4286-B2BE-63DF4C99B5DD}"/>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BAC84767-5445-43F7-B468-076333EF1556}"/>
              </a:ext>
            </a:extLst>
          </p:cNvPr>
          <p:cNvSpPr>
            <a:spLocks noGrp="1"/>
          </p:cNvSpPr>
          <p:nvPr>
            <p:ph type="dt" sz="half" idx="10"/>
          </p:nvPr>
        </p:nvSpPr>
        <p:spPr/>
        <p:txBody>
          <a:bodyPr/>
          <a:lstStyle/>
          <a:p>
            <a:fld id="{97DBF773-2DC9-406D-874C-C94DFD6B2EF4}" type="datetimeFigureOut">
              <a:rPr lang="da-DK" smtClean="0"/>
              <a:t>22-09-2025</a:t>
            </a:fld>
            <a:endParaRPr lang="da-DK"/>
          </a:p>
        </p:txBody>
      </p:sp>
      <p:sp>
        <p:nvSpPr>
          <p:cNvPr id="4" name="Pladsholder til sidefod 3">
            <a:extLst>
              <a:ext uri="{FF2B5EF4-FFF2-40B4-BE49-F238E27FC236}">
                <a16:creationId xmlns:a16="http://schemas.microsoft.com/office/drawing/2014/main" id="{959EF665-EFB0-4985-9AE5-03487F98499A}"/>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E0030B03-B868-40E6-8436-51AA1379DB94}"/>
              </a:ext>
            </a:extLst>
          </p:cNvPr>
          <p:cNvSpPr>
            <a:spLocks noGrp="1"/>
          </p:cNvSpPr>
          <p:nvPr>
            <p:ph type="sldNum" sz="quarter" idx="12"/>
          </p:nvPr>
        </p:nvSpPr>
        <p:spPr/>
        <p:txBody>
          <a:bodyPr/>
          <a:lstStyle/>
          <a:p>
            <a:fld id="{758C5548-83EE-4361-9CA8-95CD6AEEFDD9}" type="slidenum">
              <a:rPr lang="da-DK" smtClean="0"/>
              <a:t>‹nr.›</a:t>
            </a:fld>
            <a:endParaRPr lang="da-DK"/>
          </a:p>
        </p:txBody>
      </p:sp>
    </p:spTree>
    <p:extLst>
      <p:ext uri="{BB962C8B-B14F-4D97-AF65-F5344CB8AC3E}">
        <p14:creationId xmlns:p14="http://schemas.microsoft.com/office/powerpoint/2010/main" val="33049648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75066BC4-BCC3-4848-AE74-555DCF8B27F0}"/>
              </a:ext>
            </a:extLst>
          </p:cNvPr>
          <p:cNvSpPr>
            <a:spLocks noGrp="1"/>
          </p:cNvSpPr>
          <p:nvPr>
            <p:ph type="dt" sz="half" idx="10"/>
          </p:nvPr>
        </p:nvSpPr>
        <p:spPr/>
        <p:txBody>
          <a:bodyPr/>
          <a:lstStyle/>
          <a:p>
            <a:fld id="{97DBF773-2DC9-406D-874C-C94DFD6B2EF4}" type="datetimeFigureOut">
              <a:rPr lang="da-DK" smtClean="0"/>
              <a:t>22-09-2025</a:t>
            </a:fld>
            <a:endParaRPr lang="da-DK"/>
          </a:p>
        </p:txBody>
      </p:sp>
      <p:sp>
        <p:nvSpPr>
          <p:cNvPr id="3" name="Pladsholder til sidefod 2">
            <a:extLst>
              <a:ext uri="{FF2B5EF4-FFF2-40B4-BE49-F238E27FC236}">
                <a16:creationId xmlns:a16="http://schemas.microsoft.com/office/drawing/2014/main" id="{3E0FAFCC-F067-4106-9B25-BD23E85CB355}"/>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93AF06FC-FEDD-4D6A-A7E0-8FF730018AC8}"/>
              </a:ext>
            </a:extLst>
          </p:cNvPr>
          <p:cNvSpPr>
            <a:spLocks noGrp="1"/>
          </p:cNvSpPr>
          <p:nvPr>
            <p:ph type="sldNum" sz="quarter" idx="12"/>
          </p:nvPr>
        </p:nvSpPr>
        <p:spPr/>
        <p:txBody>
          <a:bodyPr/>
          <a:lstStyle/>
          <a:p>
            <a:fld id="{758C5548-83EE-4361-9CA8-95CD6AEEFDD9}" type="slidenum">
              <a:rPr lang="da-DK" smtClean="0"/>
              <a:t>‹nr.›</a:t>
            </a:fld>
            <a:endParaRPr lang="da-DK"/>
          </a:p>
        </p:txBody>
      </p:sp>
    </p:spTree>
    <p:extLst>
      <p:ext uri="{BB962C8B-B14F-4D97-AF65-F5344CB8AC3E}">
        <p14:creationId xmlns:p14="http://schemas.microsoft.com/office/powerpoint/2010/main" val="11101594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376046C-DE09-4F5D-ACC7-C55EA4EFF752}"/>
              </a:ext>
            </a:extLst>
          </p:cNvPr>
          <p:cNvSpPr>
            <a:spLocks noGrp="1"/>
          </p:cNvSpPr>
          <p:nvPr>
            <p:ph type="title"/>
          </p:nvPr>
        </p:nvSpPr>
        <p:spPr>
          <a:xfrm>
            <a:off x="881778" y="640080"/>
            <a:ext cx="4128849" cy="2240280"/>
          </a:xfrm>
        </p:spPr>
        <p:txBody>
          <a:bodyPr anchor="b"/>
          <a:lstStyle>
            <a:lvl1pPr>
              <a:defRPr sz="336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4AE2836D-4E45-4427-A964-C4EC8F83C53E}"/>
              </a:ext>
            </a:extLst>
          </p:cNvPr>
          <p:cNvSpPr>
            <a:spLocks noGrp="1"/>
          </p:cNvSpPr>
          <p:nvPr>
            <p:ph idx="1"/>
          </p:nvPr>
        </p:nvSpPr>
        <p:spPr>
          <a:xfrm>
            <a:off x="5442347" y="1382396"/>
            <a:ext cx="6480810" cy="6823075"/>
          </a:xfrm>
        </p:spPr>
        <p:txBody>
          <a:bodyPr/>
          <a:lstStyle>
            <a:lvl1pPr>
              <a:defRPr sz="3360"/>
            </a:lvl1pPr>
            <a:lvl2pPr>
              <a:defRPr sz="2940"/>
            </a:lvl2pPr>
            <a:lvl3pPr>
              <a:defRPr sz="2520"/>
            </a:lvl3pPr>
            <a:lvl4pPr>
              <a:defRPr sz="2100"/>
            </a:lvl4pPr>
            <a:lvl5pPr>
              <a:defRPr sz="2100"/>
            </a:lvl5pPr>
            <a:lvl6pPr>
              <a:defRPr sz="2100"/>
            </a:lvl6pPr>
            <a:lvl7pPr>
              <a:defRPr sz="2100"/>
            </a:lvl7pPr>
            <a:lvl8pPr>
              <a:defRPr sz="2100"/>
            </a:lvl8pPr>
            <a:lvl9pPr>
              <a:defRPr sz="21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ECC3E912-33FA-4B73-877D-58B98E6697B2}"/>
              </a:ext>
            </a:extLst>
          </p:cNvPr>
          <p:cNvSpPr>
            <a:spLocks noGrp="1"/>
          </p:cNvSpPr>
          <p:nvPr>
            <p:ph type="body" sz="half" idx="2"/>
          </p:nvPr>
        </p:nvSpPr>
        <p:spPr>
          <a:xfrm>
            <a:off x="881778" y="2880360"/>
            <a:ext cx="4128849" cy="5336223"/>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3C864C8E-E6DC-44E3-8ADB-45D84B61C9AA}"/>
              </a:ext>
            </a:extLst>
          </p:cNvPr>
          <p:cNvSpPr>
            <a:spLocks noGrp="1"/>
          </p:cNvSpPr>
          <p:nvPr>
            <p:ph type="dt" sz="half" idx="10"/>
          </p:nvPr>
        </p:nvSpPr>
        <p:spPr/>
        <p:txBody>
          <a:bodyPr/>
          <a:lstStyle/>
          <a:p>
            <a:fld id="{97DBF773-2DC9-406D-874C-C94DFD6B2EF4}" type="datetimeFigureOut">
              <a:rPr lang="da-DK" smtClean="0"/>
              <a:t>22-09-2025</a:t>
            </a:fld>
            <a:endParaRPr lang="da-DK"/>
          </a:p>
        </p:txBody>
      </p:sp>
      <p:sp>
        <p:nvSpPr>
          <p:cNvPr id="6" name="Pladsholder til sidefod 5">
            <a:extLst>
              <a:ext uri="{FF2B5EF4-FFF2-40B4-BE49-F238E27FC236}">
                <a16:creationId xmlns:a16="http://schemas.microsoft.com/office/drawing/2014/main" id="{0C61B0E2-53B4-42B7-A7F2-A3951D574524}"/>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3F09C8BC-B210-4779-BFEF-D514502F0DA9}"/>
              </a:ext>
            </a:extLst>
          </p:cNvPr>
          <p:cNvSpPr>
            <a:spLocks noGrp="1"/>
          </p:cNvSpPr>
          <p:nvPr>
            <p:ph type="sldNum" sz="quarter" idx="12"/>
          </p:nvPr>
        </p:nvSpPr>
        <p:spPr/>
        <p:txBody>
          <a:bodyPr/>
          <a:lstStyle/>
          <a:p>
            <a:fld id="{758C5548-83EE-4361-9CA8-95CD6AEEFDD9}" type="slidenum">
              <a:rPr lang="da-DK" smtClean="0"/>
              <a:t>‹nr.›</a:t>
            </a:fld>
            <a:endParaRPr lang="da-DK"/>
          </a:p>
        </p:txBody>
      </p:sp>
    </p:spTree>
    <p:extLst>
      <p:ext uri="{BB962C8B-B14F-4D97-AF65-F5344CB8AC3E}">
        <p14:creationId xmlns:p14="http://schemas.microsoft.com/office/powerpoint/2010/main" val="6148575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89B51EC-369D-469E-A57D-750A813515AB}"/>
              </a:ext>
            </a:extLst>
          </p:cNvPr>
          <p:cNvSpPr>
            <a:spLocks noGrp="1"/>
          </p:cNvSpPr>
          <p:nvPr>
            <p:ph type="title"/>
          </p:nvPr>
        </p:nvSpPr>
        <p:spPr>
          <a:xfrm>
            <a:off x="881778" y="640080"/>
            <a:ext cx="4128849" cy="2240280"/>
          </a:xfrm>
        </p:spPr>
        <p:txBody>
          <a:bodyPr anchor="b"/>
          <a:lstStyle>
            <a:lvl1pPr>
              <a:defRPr sz="336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DA0A6F69-A383-4323-AFD6-B6FAEAD10753}"/>
              </a:ext>
            </a:extLst>
          </p:cNvPr>
          <p:cNvSpPr>
            <a:spLocks noGrp="1"/>
          </p:cNvSpPr>
          <p:nvPr>
            <p:ph type="pic" idx="1"/>
          </p:nvPr>
        </p:nvSpPr>
        <p:spPr>
          <a:xfrm>
            <a:off x="5442347" y="1382396"/>
            <a:ext cx="6480810" cy="6823075"/>
          </a:xfrm>
        </p:spPr>
        <p:txBody>
          <a:bodyPr/>
          <a:lstStyle>
            <a:lvl1pPr marL="0" indent="0">
              <a:buNone/>
              <a:defRPr sz="3360"/>
            </a:lvl1pPr>
            <a:lvl2pPr marL="480060" indent="0">
              <a:buNone/>
              <a:defRPr sz="2940"/>
            </a:lvl2pPr>
            <a:lvl3pPr marL="960120" indent="0">
              <a:buNone/>
              <a:defRPr sz="2520"/>
            </a:lvl3pPr>
            <a:lvl4pPr marL="1440180" indent="0">
              <a:buNone/>
              <a:defRPr sz="2100"/>
            </a:lvl4pPr>
            <a:lvl5pPr marL="1920240" indent="0">
              <a:buNone/>
              <a:defRPr sz="2100"/>
            </a:lvl5pPr>
            <a:lvl6pPr marL="2400300" indent="0">
              <a:buNone/>
              <a:defRPr sz="2100"/>
            </a:lvl6pPr>
            <a:lvl7pPr marL="2880360" indent="0">
              <a:buNone/>
              <a:defRPr sz="2100"/>
            </a:lvl7pPr>
            <a:lvl8pPr marL="3360420" indent="0">
              <a:buNone/>
              <a:defRPr sz="2100"/>
            </a:lvl8pPr>
            <a:lvl9pPr marL="3840480" indent="0">
              <a:buNone/>
              <a:defRPr sz="2100"/>
            </a:lvl9pPr>
          </a:lstStyle>
          <a:p>
            <a:endParaRPr lang="da-DK"/>
          </a:p>
        </p:txBody>
      </p:sp>
      <p:sp>
        <p:nvSpPr>
          <p:cNvPr id="4" name="Pladsholder til tekst 3">
            <a:extLst>
              <a:ext uri="{FF2B5EF4-FFF2-40B4-BE49-F238E27FC236}">
                <a16:creationId xmlns:a16="http://schemas.microsoft.com/office/drawing/2014/main" id="{8D7856BB-1330-4B6F-B57B-08F2A316836A}"/>
              </a:ext>
            </a:extLst>
          </p:cNvPr>
          <p:cNvSpPr>
            <a:spLocks noGrp="1"/>
          </p:cNvSpPr>
          <p:nvPr>
            <p:ph type="body" sz="half" idx="2"/>
          </p:nvPr>
        </p:nvSpPr>
        <p:spPr>
          <a:xfrm>
            <a:off x="881778" y="2880360"/>
            <a:ext cx="4128849" cy="5336223"/>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5783010B-4EB1-4B77-9937-01CCAC77FBD9}"/>
              </a:ext>
            </a:extLst>
          </p:cNvPr>
          <p:cNvSpPr>
            <a:spLocks noGrp="1"/>
          </p:cNvSpPr>
          <p:nvPr>
            <p:ph type="dt" sz="half" idx="10"/>
          </p:nvPr>
        </p:nvSpPr>
        <p:spPr/>
        <p:txBody>
          <a:bodyPr/>
          <a:lstStyle/>
          <a:p>
            <a:fld id="{97DBF773-2DC9-406D-874C-C94DFD6B2EF4}" type="datetimeFigureOut">
              <a:rPr lang="da-DK" smtClean="0"/>
              <a:t>22-09-2025</a:t>
            </a:fld>
            <a:endParaRPr lang="da-DK"/>
          </a:p>
        </p:txBody>
      </p:sp>
      <p:sp>
        <p:nvSpPr>
          <p:cNvPr id="6" name="Pladsholder til sidefod 5">
            <a:extLst>
              <a:ext uri="{FF2B5EF4-FFF2-40B4-BE49-F238E27FC236}">
                <a16:creationId xmlns:a16="http://schemas.microsoft.com/office/drawing/2014/main" id="{EBD6E0F7-DCE5-43E0-9D42-E57C0BD022C1}"/>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4C91D1B2-EB4F-4E67-B1EC-763A8222FF83}"/>
              </a:ext>
            </a:extLst>
          </p:cNvPr>
          <p:cNvSpPr>
            <a:spLocks noGrp="1"/>
          </p:cNvSpPr>
          <p:nvPr>
            <p:ph type="sldNum" sz="quarter" idx="12"/>
          </p:nvPr>
        </p:nvSpPr>
        <p:spPr/>
        <p:txBody>
          <a:bodyPr/>
          <a:lstStyle/>
          <a:p>
            <a:fld id="{758C5548-83EE-4361-9CA8-95CD6AEEFDD9}" type="slidenum">
              <a:rPr lang="da-DK" smtClean="0"/>
              <a:t>‹nr.›</a:t>
            </a:fld>
            <a:endParaRPr lang="da-DK"/>
          </a:p>
        </p:txBody>
      </p:sp>
    </p:spTree>
    <p:extLst>
      <p:ext uri="{BB962C8B-B14F-4D97-AF65-F5344CB8AC3E}">
        <p14:creationId xmlns:p14="http://schemas.microsoft.com/office/powerpoint/2010/main" val="35815631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C5CB244D-8D86-49A9-A124-21E4F6591B32}"/>
              </a:ext>
            </a:extLst>
          </p:cNvPr>
          <p:cNvSpPr>
            <a:spLocks noGrp="1"/>
          </p:cNvSpPr>
          <p:nvPr>
            <p:ph type="title"/>
          </p:nvPr>
        </p:nvSpPr>
        <p:spPr>
          <a:xfrm>
            <a:off x="880110" y="511176"/>
            <a:ext cx="11041380" cy="1855788"/>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F68E8B13-4F45-428B-A2C6-81648DC0AE1E}"/>
              </a:ext>
            </a:extLst>
          </p:cNvPr>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3FA1ECD8-49E8-4389-99CD-A72F6F9E066B}"/>
              </a:ext>
            </a:extLst>
          </p:cNvPr>
          <p:cNvSpPr>
            <a:spLocks noGrp="1"/>
          </p:cNvSpPr>
          <p:nvPr>
            <p:ph type="dt" sz="half" idx="2"/>
          </p:nvPr>
        </p:nvSpPr>
        <p:spPr>
          <a:xfrm>
            <a:off x="880110" y="8898891"/>
            <a:ext cx="2880360" cy="511175"/>
          </a:xfrm>
          <a:prstGeom prst="rect">
            <a:avLst/>
          </a:prstGeom>
        </p:spPr>
        <p:txBody>
          <a:bodyPr vert="horz" lIns="91440" tIns="45720" rIns="91440" bIns="45720" rtlCol="0" anchor="ctr"/>
          <a:lstStyle>
            <a:lvl1pPr algn="l">
              <a:defRPr sz="1260">
                <a:solidFill>
                  <a:schemeClr val="tx1">
                    <a:tint val="75000"/>
                  </a:schemeClr>
                </a:solidFill>
              </a:defRPr>
            </a:lvl1pPr>
          </a:lstStyle>
          <a:p>
            <a:fld id="{97DBF773-2DC9-406D-874C-C94DFD6B2EF4}" type="datetimeFigureOut">
              <a:rPr lang="da-DK" smtClean="0"/>
              <a:t>22-09-2025</a:t>
            </a:fld>
            <a:endParaRPr lang="da-DK"/>
          </a:p>
        </p:txBody>
      </p:sp>
      <p:sp>
        <p:nvSpPr>
          <p:cNvPr id="5" name="Pladsholder til sidefod 4">
            <a:extLst>
              <a:ext uri="{FF2B5EF4-FFF2-40B4-BE49-F238E27FC236}">
                <a16:creationId xmlns:a16="http://schemas.microsoft.com/office/drawing/2014/main" id="{8E291561-3BB7-49C6-93D8-216BB414A06A}"/>
              </a:ext>
            </a:extLst>
          </p:cNvPr>
          <p:cNvSpPr>
            <a:spLocks noGrp="1"/>
          </p:cNvSpPr>
          <p:nvPr>
            <p:ph type="ftr" sz="quarter" idx="3"/>
          </p:nvPr>
        </p:nvSpPr>
        <p:spPr>
          <a:xfrm>
            <a:off x="4240530" y="8898891"/>
            <a:ext cx="4320540" cy="511175"/>
          </a:xfrm>
          <a:prstGeom prst="rect">
            <a:avLst/>
          </a:prstGeom>
        </p:spPr>
        <p:txBody>
          <a:bodyPr vert="horz" lIns="91440" tIns="45720" rIns="91440" bIns="45720" rtlCol="0" anchor="ctr"/>
          <a:lstStyle>
            <a:lvl1pPr algn="ctr">
              <a:defRPr sz="1260">
                <a:solidFill>
                  <a:schemeClr val="tx1">
                    <a:tint val="75000"/>
                  </a:schemeClr>
                </a:solidFill>
              </a:defRPr>
            </a:lvl1pPr>
          </a:lstStyle>
          <a:p>
            <a:endParaRPr lang="da-DK"/>
          </a:p>
        </p:txBody>
      </p:sp>
      <p:sp>
        <p:nvSpPr>
          <p:cNvPr id="6" name="Pladsholder til slidenummer 5">
            <a:extLst>
              <a:ext uri="{FF2B5EF4-FFF2-40B4-BE49-F238E27FC236}">
                <a16:creationId xmlns:a16="http://schemas.microsoft.com/office/drawing/2014/main" id="{937221A1-C978-42B3-B3FB-8CDD99C9E473}"/>
              </a:ext>
            </a:extLst>
          </p:cNvPr>
          <p:cNvSpPr>
            <a:spLocks noGrp="1"/>
          </p:cNvSpPr>
          <p:nvPr>
            <p:ph type="sldNum" sz="quarter" idx="4"/>
          </p:nvPr>
        </p:nvSpPr>
        <p:spPr>
          <a:xfrm>
            <a:off x="9041130" y="8898891"/>
            <a:ext cx="2880360" cy="511175"/>
          </a:xfrm>
          <a:prstGeom prst="rect">
            <a:avLst/>
          </a:prstGeom>
        </p:spPr>
        <p:txBody>
          <a:bodyPr vert="horz" lIns="91440" tIns="45720" rIns="91440" bIns="45720" rtlCol="0" anchor="ctr"/>
          <a:lstStyle>
            <a:lvl1pPr algn="r">
              <a:defRPr sz="1260">
                <a:solidFill>
                  <a:schemeClr val="tx1">
                    <a:tint val="75000"/>
                  </a:schemeClr>
                </a:solidFill>
              </a:defRPr>
            </a:lvl1pPr>
          </a:lstStyle>
          <a:p>
            <a:fld id="{758C5548-83EE-4361-9CA8-95CD6AEEFDD9}" type="slidenum">
              <a:rPr lang="da-DK" smtClean="0"/>
              <a:t>‹nr.›</a:t>
            </a:fld>
            <a:endParaRPr lang="da-DK"/>
          </a:p>
        </p:txBody>
      </p:sp>
    </p:spTree>
    <p:extLst>
      <p:ext uri="{BB962C8B-B14F-4D97-AF65-F5344CB8AC3E}">
        <p14:creationId xmlns:p14="http://schemas.microsoft.com/office/powerpoint/2010/main" val="30629319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60120" rtl="0" eaLnBrk="1" latinLnBrk="0" hangingPunct="1">
        <a:lnSpc>
          <a:spcPct val="90000"/>
        </a:lnSpc>
        <a:spcBef>
          <a:spcPct val="0"/>
        </a:spcBef>
        <a:buNone/>
        <a:defRPr sz="4620" kern="1200">
          <a:solidFill>
            <a:schemeClr val="tx1"/>
          </a:solidFill>
          <a:latin typeface="+mj-lt"/>
          <a:ea typeface="+mj-ea"/>
          <a:cs typeface="+mj-cs"/>
        </a:defRPr>
      </a:lvl1pPr>
    </p:titleStyle>
    <p:bodyStyle>
      <a:lvl1pPr marL="240030" indent="-240030" algn="l" defTabSz="960120" rtl="0" eaLnBrk="1" latinLnBrk="0" hangingPunct="1">
        <a:lnSpc>
          <a:spcPct val="90000"/>
        </a:lnSpc>
        <a:spcBef>
          <a:spcPts val="1050"/>
        </a:spcBef>
        <a:buFont typeface="Arial" panose="020B0604020202020204" pitchFamily="34" charset="0"/>
        <a:buChar char="•"/>
        <a:defRPr sz="2940" kern="1200">
          <a:solidFill>
            <a:schemeClr val="tx1"/>
          </a:solidFill>
          <a:latin typeface="+mn-lt"/>
          <a:ea typeface="+mn-ea"/>
          <a:cs typeface="+mn-cs"/>
        </a:defRPr>
      </a:lvl1pPr>
      <a:lvl2pPr marL="720090" indent="-240030" algn="l" defTabSz="960120" rtl="0" eaLnBrk="1" latinLnBrk="0" hangingPunct="1">
        <a:lnSpc>
          <a:spcPct val="90000"/>
        </a:lnSpc>
        <a:spcBef>
          <a:spcPts val="525"/>
        </a:spcBef>
        <a:buFont typeface="Arial" panose="020B0604020202020204" pitchFamily="34" charset="0"/>
        <a:buChar char="•"/>
        <a:defRPr sz="2520" kern="1200">
          <a:solidFill>
            <a:schemeClr val="tx1"/>
          </a:solidFill>
          <a:latin typeface="+mn-lt"/>
          <a:ea typeface="+mn-ea"/>
          <a:cs typeface="+mn-cs"/>
        </a:defRPr>
      </a:lvl2pPr>
      <a:lvl3pPr marL="1200150" indent="-240030" algn="l" defTabSz="960120" rtl="0" eaLnBrk="1" latinLnBrk="0" hangingPunct="1">
        <a:lnSpc>
          <a:spcPct val="90000"/>
        </a:lnSpc>
        <a:spcBef>
          <a:spcPts val="525"/>
        </a:spcBef>
        <a:buFont typeface="Arial" panose="020B0604020202020204" pitchFamily="34" charset="0"/>
        <a:buChar char="•"/>
        <a:defRPr sz="2100" kern="1200">
          <a:solidFill>
            <a:schemeClr val="tx1"/>
          </a:solidFill>
          <a:latin typeface="+mn-lt"/>
          <a:ea typeface="+mn-ea"/>
          <a:cs typeface="+mn-cs"/>
        </a:defRPr>
      </a:lvl3pPr>
      <a:lvl4pPr marL="168021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4pPr>
      <a:lvl5pPr marL="216027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5pPr>
      <a:lvl6pPr marL="264033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6pPr>
      <a:lvl7pPr marL="312039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7pPr>
      <a:lvl8pPr marL="360045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8pPr>
      <a:lvl9pPr marL="408051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9pPr>
    </p:bodyStyle>
    <p:otherStyle>
      <a:defPPr>
        <a:defRPr lang="da-DK"/>
      </a:defPPr>
      <a:lvl1pPr marL="0" algn="l" defTabSz="960120" rtl="0" eaLnBrk="1" latinLnBrk="0" hangingPunct="1">
        <a:defRPr sz="1890" kern="1200">
          <a:solidFill>
            <a:schemeClr val="tx1"/>
          </a:solidFill>
          <a:latin typeface="+mn-lt"/>
          <a:ea typeface="+mn-ea"/>
          <a:cs typeface="+mn-cs"/>
        </a:defRPr>
      </a:lvl1pPr>
      <a:lvl2pPr marL="480060" algn="l" defTabSz="960120" rtl="0" eaLnBrk="1" latinLnBrk="0" hangingPunct="1">
        <a:defRPr sz="1890" kern="1200">
          <a:solidFill>
            <a:schemeClr val="tx1"/>
          </a:solidFill>
          <a:latin typeface="+mn-lt"/>
          <a:ea typeface="+mn-ea"/>
          <a:cs typeface="+mn-cs"/>
        </a:defRPr>
      </a:lvl2pPr>
      <a:lvl3pPr marL="960120" algn="l" defTabSz="960120" rtl="0" eaLnBrk="1" latinLnBrk="0" hangingPunct="1">
        <a:defRPr sz="1890" kern="1200">
          <a:solidFill>
            <a:schemeClr val="tx1"/>
          </a:solidFill>
          <a:latin typeface="+mn-lt"/>
          <a:ea typeface="+mn-ea"/>
          <a:cs typeface="+mn-cs"/>
        </a:defRPr>
      </a:lvl3pPr>
      <a:lvl4pPr marL="1440180" algn="l" defTabSz="960120" rtl="0" eaLnBrk="1" latinLnBrk="0" hangingPunct="1">
        <a:defRPr sz="1890" kern="1200">
          <a:solidFill>
            <a:schemeClr val="tx1"/>
          </a:solidFill>
          <a:latin typeface="+mn-lt"/>
          <a:ea typeface="+mn-ea"/>
          <a:cs typeface="+mn-cs"/>
        </a:defRPr>
      </a:lvl4pPr>
      <a:lvl5pPr marL="1920240" algn="l" defTabSz="960120" rtl="0" eaLnBrk="1" latinLnBrk="0" hangingPunct="1">
        <a:defRPr sz="1890" kern="1200">
          <a:solidFill>
            <a:schemeClr val="tx1"/>
          </a:solidFill>
          <a:latin typeface="+mn-lt"/>
          <a:ea typeface="+mn-ea"/>
          <a:cs typeface="+mn-cs"/>
        </a:defRPr>
      </a:lvl5pPr>
      <a:lvl6pPr marL="2400300" algn="l" defTabSz="960120" rtl="0" eaLnBrk="1" latinLnBrk="0" hangingPunct="1">
        <a:defRPr sz="1890" kern="1200">
          <a:solidFill>
            <a:schemeClr val="tx1"/>
          </a:solidFill>
          <a:latin typeface="+mn-lt"/>
          <a:ea typeface="+mn-ea"/>
          <a:cs typeface="+mn-cs"/>
        </a:defRPr>
      </a:lvl6pPr>
      <a:lvl7pPr marL="2880360" algn="l" defTabSz="960120" rtl="0" eaLnBrk="1" latinLnBrk="0" hangingPunct="1">
        <a:defRPr sz="1890" kern="1200">
          <a:solidFill>
            <a:schemeClr val="tx1"/>
          </a:solidFill>
          <a:latin typeface="+mn-lt"/>
          <a:ea typeface="+mn-ea"/>
          <a:cs typeface="+mn-cs"/>
        </a:defRPr>
      </a:lvl7pPr>
      <a:lvl8pPr marL="3360420" algn="l" defTabSz="960120" rtl="0" eaLnBrk="1" latinLnBrk="0" hangingPunct="1">
        <a:defRPr sz="1890" kern="1200">
          <a:solidFill>
            <a:schemeClr val="tx1"/>
          </a:solidFill>
          <a:latin typeface="+mn-lt"/>
          <a:ea typeface="+mn-ea"/>
          <a:cs typeface="+mn-cs"/>
        </a:defRPr>
      </a:lvl8pPr>
      <a:lvl9pPr marL="3840480" algn="l" defTabSz="960120" rtl="0" eaLnBrk="1" latinLnBrk="0" hangingPunct="1">
        <a:defRPr sz="18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8.png"/><Relationship Id="rId3" Type="http://schemas.openxmlformats.org/officeDocument/2006/relationships/image" Target="../media/image2.png"/><Relationship Id="rId7" Type="http://schemas.openxmlformats.org/officeDocument/2006/relationships/image" Target="../media/image5.png"/><Relationship Id="rId12" Type="http://schemas.openxmlformats.org/officeDocument/2006/relationships/hyperlink" Target="http://www.nyborg.dk/" TargetMode="Externa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kombu.dk/vaerktoejskassen/vaerktoejer-til-download" TargetMode="External"/><Relationship Id="rId11" Type="http://schemas.openxmlformats.org/officeDocument/2006/relationships/hyperlink" Target="https://trivsel.nyborg.dk/viden-om/psykisk-sygdom-i-familien/" TargetMode="External"/><Relationship Id="rId5" Type="http://schemas.openxmlformats.org/officeDocument/2006/relationships/image" Target="../media/image4.jpeg"/><Relationship Id="rId10" Type="http://schemas.openxmlformats.org/officeDocument/2006/relationships/hyperlink" Target="https://trivsel.nyborg.dk/da/" TargetMode="External"/><Relationship Id="rId4" Type="http://schemas.openxmlformats.org/officeDocument/2006/relationships/image" Target="../media/image3.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Billede 10" descr="Et billede, der indeholder silhuet&#10;&#10;Automatisk genereret beskrivelse">
            <a:extLst>
              <a:ext uri="{FF2B5EF4-FFF2-40B4-BE49-F238E27FC236}">
                <a16:creationId xmlns:a16="http://schemas.microsoft.com/office/drawing/2014/main" id="{A67D9EA9-9E45-4EA0-A5E6-8ED381BF513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5131559">
            <a:off x="5296239" y="5199193"/>
            <a:ext cx="4783102" cy="5017644"/>
          </a:xfrm>
          <a:prstGeom prst="rect">
            <a:avLst/>
          </a:prstGeom>
        </p:spPr>
      </p:pic>
      <p:pic>
        <p:nvPicPr>
          <p:cNvPr id="43" name="Billede 42">
            <a:extLst>
              <a:ext uri="{FF2B5EF4-FFF2-40B4-BE49-F238E27FC236}">
                <a16:creationId xmlns:a16="http://schemas.microsoft.com/office/drawing/2014/main" id="{509413EF-CC33-4D89-B819-7E99B354256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966161">
            <a:off x="4818173" y="-787936"/>
            <a:ext cx="3343941" cy="3952830"/>
          </a:xfrm>
          <a:prstGeom prst="rect">
            <a:avLst/>
          </a:prstGeom>
        </p:spPr>
      </p:pic>
      <p:pic>
        <p:nvPicPr>
          <p:cNvPr id="42" name="Billede 41">
            <a:extLst>
              <a:ext uri="{FF2B5EF4-FFF2-40B4-BE49-F238E27FC236}">
                <a16:creationId xmlns:a16="http://schemas.microsoft.com/office/drawing/2014/main" id="{70FD067D-3EFD-4E7E-B389-CFE097A9A89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8060366">
            <a:off x="266098" y="2103974"/>
            <a:ext cx="4226401" cy="4995975"/>
          </a:xfrm>
          <a:prstGeom prst="rect">
            <a:avLst/>
          </a:prstGeom>
        </p:spPr>
      </p:pic>
      <p:cxnSp>
        <p:nvCxnSpPr>
          <p:cNvPr id="40" name="Lige forbindelse 39">
            <a:extLst>
              <a:ext uri="{FF2B5EF4-FFF2-40B4-BE49-F238E27FC236}">
                <a16:creationId xmlns:a16="http://schemas.microsoft.com/office/drawing/2014/main" id="{69DE1F03-F1C5-45CC-8E06-9B0B7F37A8B4}"/>
              </a:ext>
            </a:extLst>
          </p:cNvPr>
          <p:cNvCxnSpPr>
            <a:cxnSpLocks/>
          </p:cNvCxnSpPr>
          <p:nvPr/>
        </p:nvCxnSpPr>
        <p:spPr>
          <a:xfrm flipV="1">
            <a:off x="6959600" y="5194300"/>
            <a:ext cx="685800" cy="635000"/>
          </a:xfrm>
          <a:prstGeom prst="line">
            <a:avLst/>
          </a:prstGeom>
          <a:ln w="19050">
            <a:solidFill>
              <a:srgbClr val="00BA00"/>
            </a:solidFill>
          </a:ln>
        </p:spPr>
        <p:style>
          <a:lnRef idx="1">
            <a:schemeClr val="accent1"/>
          </a:lnRef>
          <a:fillRef idx="0">
            <a:schemeClr val="accent1"/>
          </a:fillRef>
          <a:effectRef idx="0">
            <a:schemeClr val="accent1"/>
          </a:effectRef>
          <a:fontRef idx="minor">
            <a:schemeClr val="tx1"/>
          </a:fontRef>
        </p:style>
      </p:cxnSp>
      <p:cxnSp>
        <p:nvCxnSpPr>
          <p:cNvPr id="37" name="Lige forbindelse 36">
            <a:extLst>
              <a:ext uri="{FF2B5EF4-FFF2-40B4-BE49-F238E27FC236}">
                <a16:creationId xmlns:a16="http://schemas.microsoft.com/office/drawing/2014/main" id="{FB18F320-C2FF-490D-AE91-90BF65870FD3}"/>
              </a:ext>
            </a:extLst>
          </p:cNvPr>
          <p:cNvCxnSpPr>
            <a:cxnSpLocks/>
          </p:cNvCxnSpPr>
          <p:nvPr/>
        </p:nvCxnSpPr>
        <p:spPr>
          <a:xfrm>
            <a:off x="6705600" y="3860800"/>
            <a:ext cx="1029027" cy="728137"/>
          </a:xfrm>
          <a:prstGeom prst="line">
            <a:avLst/>
          </a:prstGeom>
          <a:ln w="19050">
            <a:solidFill>
              <a:srgbClr val="00BA00"/>
            </a:solidFill>
          </a:ln>
        </p:spPr>
        <p:style>
          <a:lnRef idx="1">
            <a:schemeClr val="accent1"/>
          </a:lnRef>
          <a:fillRef idx="0">
            <a:schemeClr val="accent1"/>
          </a:fillRef>
          <a:effectRef idx="0">
            <a:schemeClr val="accent1"/>
          </a:effectRef>
          <a:fontRef idx="minor">
            <a:schemeClr val="tx1"/>
          </a:fontRef>
        </p:style>
      </p:cxnSp>
      <p:cxnSp>
        <p:nvCxnSpPr>
          <p:cNvPr id="36" name="Lige forbindelse 35">
            <a:extLst>
              <a:ext uri="{FF2B5EF4-FFF2-40B4-BE49-F238E27FC236}">
                <a16:creationId xmlns:a16="http://schemas.microsoft.com/office/drawing/2014/main" id="{2309321B-C2E5-4B92-BD02-3745140BE3B9}"/>
              </a:ext>
            </a:extLst>
          </p:cNvPr>
          <p:cNvCxnSpPr>
            <a:cxnSpLocks/>
          </p:cNvCxnSpPr>
          <p:nvPr/>
        </p:nvCxnSpPr>
        <p:spPr>
          <a:xfrm>
            <a:off x="9359900" y="4842295"/>
            <a:ext cx="943430" cy="0"/>
          </a:xfrm>
          <a:prstGeom prst="line">
            <a:avLst/>
          </a:prstGeom>
          <a:ln w="19050">
            <a:solidFill>
              <a:srgbClr val="00BA00"/>
            </a:solidFill>
          </a:ln>
        </p:spPr>
        <p:style>
          <a:lnRef idx="1">
            <a:schemeClr val="accent1"/>
          </a:lnRef>
          <a:fillRef idx="0">
            <a:schemeClr val="accent1"/>
          </a:fillRef>
          <a:effectRef idx="0">
            <a:schemeClr val="accent1"/>
          </a:effectRef>
          <a:fontRef idx="minor">
            <a:schemeClr val="tx1"/>
          </a:fontRef>
        </p:style>
      </p:cxnSp>
      <p:cxnSp>
        <p:nvCxnSpPr>
          <p:cNvPr id="34" name="Lige forbindelse 33">
            <a:extLst>
              <a:ext uri="{FF2B5EF4-FFF2-40B4-BE49-F238E27FC236}">
                <a16:creationId xmlns:a16="http://schemas.microsoft.com/office/drawing/2014/main" id="{C1503AF0-4BCD-4A8D-9670-0E6D631B1B24}"/>
              </a:ext>
            </a:extLst>
          </p:cNvPr>
          <p:cNvCxnSpPr>
            <a:cxnSpLocks/>
          </p:cNvCxnSpPr>
          <p:nvPr/>
        </p:nvCxnSpPr>
        <p:spPr>
          <a:xfrm>
            <a:off x="8978900" y="5168900"/>
            <a:ext cx="800427" cy="1553637"/>
          </a:xfrm>
          <a:prstGeom prst="line">
            <a:avLst/>
          </a:prstGeom>
          <a:ln w="19050">
            <a:solidFill>
              <a:srgbClr val="00BA00"/>
            </a:solidFill>
          </a:ln>
        </p:spPr>
        <p:style>
          <a:lnRef idx="1">
            <a:schemeClr val="accent1"/>
          </a:lnRef>
          <a:fillRef idx="0">
            <a:schemeClr val="accent1"/>
          </a:fillRef>
          <a:effectRef idx="0">
            <a:schemeClr val="accent1"/>
          </a:effectRef>
          <a:fontRef idx="minor">
            <a:schemeClr val="tx1"/>
          </a:fontRef>
        </p:style>
      </p:cxnSp>
      <p:cxnSp>
        <p:nvCxnSpPr>
          <p:cNvPr id="32" name="Lige forbindelse 31">
            <a:extLst>
              <a:ext uri="{FF2B5EF4-FFF2-40B4-BE49-F238E27FC236}">
                <a16:creationId xmlns:a16="http://schemas.microsoft.com/office/drawing/2014/main" id="{989D6BE6-F768-4B58-9B6F-48709EB4AAC1}"/>
              </a:ext>
            </a:extLst>
          </p:cNvPr>
          <p:cNvCxnSpPr>
            <a:cxnSpLocks/>
          </p:cNvCxnSpPr>
          <p:nvPr/>
        </p:nvCxnSpPr>
        <p:spPr>
          <a:xfrm>
            <a:off x="4255905" y="5157016"/>
            <a:ext cx="671695" cy="1053284"/>
          </a:xfrm>
          <a:prstGeom prst="line">
            <a:avLst/>
          </a:prstGeom>
          <a:ln w="19050">
            <a:solidFill>
              <a:srgbClr val="00BA00"/>
            </a:solidFill>
          </a:ln>
        </p:spPr>
        <p:style>
          <a:lnRef idx="1">
            <a:schemeClr val="accent1"/>
          </a:lnRef>
          <a:fillRef idx="0">
            <a:schemeClr val="accent1"/>
          </a:fillRef>
          <a:effectRef idx="0">
            <a:schemeClr val="accent1"/>
          </a:effectRef>
          <a:fontRef idx="minor">
            <a:schemeClr val="tx1"/>
          </a:fontRef>
        </p:style>
      </p:cxnSp>
      <p:cxnSp>
        <p:nvCxnSpPr>
          <p:cNvPr id="31" name="Lige forbindelse 30">
            <a:extLst>
              <a:ext uri="{FF2B5EF4-FFF2-40B4-BE49-F238E27FC236}">
                <a16:creationId xmlns:a16="http://schemas.microsoft.com/office/drawing/2014/main" id="{AA363BBE-3D12-455E-B18E-411EBCC56371}"/>
              </a:ext>
            </a:extLst>
          </p:cNvPr>
          <p:cNvCxnSpPr>
            <a:cxnSpLocks/>
          </p:cNvCxnSpPr>
          <p:nvPr/>
        </p:nvCxnSpPr>
        <p:spPr>
          <a:xfrm flipV="1">
            <a:off x="8839200" y="2298701"/>
            <a:ext cx="863600" cy="2006599"/>
          </a:xfrm>
          <a:prstGeom prst="line">
            <a:avLst/>
          </a:prstGeom>
          <a:ln w="19050">
            <a:solidFill>
              <a:srgbClr val="00BA00"/>
            </a:solidFill>
          </a:ln>
        </p:spPr>
        <p:style>
          <a:lnRef idx="1">
            <a:schemeClr val="accent1"/>
          </a:lnRef>
          <a:fillRef idx="0">
            <a:schemeClr val="accent1"/>
          </a:fillRef>
          <a:effectRef idx="0">
            <a:schemeClr val="accent1"/>
          </a:effectRef>
          <a:fontRef idx="minor">
            <a:schemeClr val="tx1"/>
          </a:fontRef>
        </p:style>
      </p:cxnSp>
      <p:cxnSp>
        <p:nvCxnSpPr>
          <p:cNvPr id="25" name="Lige forbindelse 24">
            <a:extLst>
              <a:ext uri="{FF2B5EF4-FFF2-40B4-BE49-F238E27FC236}">
                <a16:creationId xmlns:a16="http://schemas.microsoft.com/office/drawing/2014/main" id="{372242B7-CE7B-45F6-BC62-2E008795D7B0}"/>
              </a:ext>
            </a:extLst>
          </p:cNvPr>
          <p:cNvCxnSpPr>
            <a:cxnSpLocks/>
          </p:cNvCxnSpPr>
          <p:nvPr/>
        </p:nvCxnSpPr>
        <p:spPr>
          <a:xfrm flipV="1">
            <a:off x="4206882" y="3860800"/>
            <a:ext cx="796918" cy="957418"/>
          </a:xfrm>
          <a:prstGeom prst="line">
            <a:avLst/>
          </a:prstGeom>
          <a:ln w="19050">
            <a:solidFill>
              <a:srgbClr val="00BA00"/>
            </a:solidFill>
          </a:ln>
        </p:spPr>
        <p:style>
          <a:lnRef idx="1">
            <a:schemeClr val="accent1"/>
          </a:lnRef>
          <a:fillRef idx="0">
            <a:schemeClr val="accent1"/>
          </a:fillRef>
          <a:effectRef idx="0">
            <a:schemeClr val="accent1"/>
          </a:effectRef>
          <a:fontRef idx="minor">
            <a:schemeClr val="tx1"/>
          </a:fontRef>
        </p:style>
      </p:cxnSp>
      <p:cxnSp>
        <p:nvCxnSpPr>
          <p:cNvPr id="21" name="Lige forbindelse 20">
            <a:extLst>
              <a:ext uri="{FF2B5EF4-FFF2-40B4-BE49-F238E27FC236}">
                <a16:creationId xmlns:a16="http://schemas.microsoft.com/office/drawing/2014/main" id="{8F487B31-1A8E-423C-9CDD-3675280432BC}"/>
              </a:ext>
            </a:extLst>
          </p:cNvPr>
          <p:cNvCxnSpPr>
            <a:cxnSpLocks/>
          </p:cNvCxnSpPr>
          <p:nvPr/>
        </p:nvCxnSpPr>
        <p:spPr>
          <a:xfrm>
            <a:off x="1788588" y="4842295"/>
            <a:ext cx="823388" cy="0"/>
          </a:xfrm>
          <a:prstGeom prst="line">
            <a:avLst/>
          </a:prstGeom>
          <a:ln w="19050">
            <a:solidFill>
              <a:srgbClr val="00BA00"/>
            </a:solidFill>
          </a:ln>
        </p:spPr>
        <p:style>
          <a:lnRef idx="1">
            <a:schemeClr val="accent1"/>
          </a:lnRef>
          <a:fillRef idx="0">
            <a:schemeClr val="accent1"/>
          </a:fillRef>
          <a:effectRef idx="0">
            <a:schemeClr val="accent1"/>
          </a:effectRef>
          <a:fontRef idx="minor">
            <a:schemeClr val="tx1"/>
          </a:fontRef>
        </p:style>
      </p:cxnSp>
      <p:sp>
        <p:nvSpPr>
          <p:cNvPr id="38" name="Tekstfelt 37">
            <a:extLst>
              <a:ext uri="{FF2B5EF4-FFF2-40B4-BE49-F238E27FC236}">
                <a16:creationId xmlns:a16="http://schemas.microsoft.com/office/drawing/2014/main" id="{33169F54-1CFA-4FD0-A73F-CB8405FFB525}"/>
              </a:ext>
            </a:extLst>
          </p:cNvPr>
          <p:cNvSpPr txBox="1"/>
          <p:nvPr/>
        </p:nvSpPr>
        <p:spPr>
          <a:xfrm>
            <a:off x="546100" y="609600"/>
            <a:ext cx="4076700" cy="1384995"/>
          </a:xfrm>
          <a:prstGeom prst="rect">
            <a:avLst/>
          </a:prstGeom>
          <a:noFill/>
        </p:spPr>
        <p:txBody>
          <a:bodyPr wrap="square">
            <a:spAutoFit/>
          </a:bodyPr>
          <a:lstStyle/>
          <a:p>
            <a:r>
              <a:rPr lang="da-DK" sz="2800" b="1" dirty="0">
                <a:latin typeface="Bitter" pitchFamily="2" charset="0"/>
              </a:rPr>
              <a:t>Hvad kan jeg gøre? - for dem der møder den voksne</a:t>
            </a:r>
          </a:p>
        </p:txBody>
      </p:sp>
      <p:pic>
        <p:nvPicPr>
          <p:cNvPr id="39" name="Billede 38" descr="Et billede, der indeholder tegning&#10;&#10;Automatisk genereret beskrivelse">
            <a:extLst>
              <a:ext uri="{FF2B5EF4-FFF2-40B4-BE49-F238E27FC236}">
                <a16:creationId xmlns:a16="http://schemas.microsoft.com/office/drawing/2014/main" id="{A4775E8C-3277-4E77-B631-768487FA9F6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73665" y="8969534"/>
            <a:ext cx="1174135" cy="422485"/>
          </a:xfrm>
          <a:prstGeom prst="rect">
            <a:avLst/>
          </a:prstGeom>
        </p:spPr>
      </p:pic>
      <p:sp>
        <p:nvSpPr>
          <p:cNvPr id="3" name="Rektangel: afrundede hjørner 2">
            <a:extLst>
              <a:ext uri="{FF2B5EF4-FFF2-40B4-BE49-F238E27FC236}">
                <a16:creationId xmlns:a16="http://schemas.microsoft.com/office/drawing/2014/main" id="{998B6DC2-FF87-4142-9396-313C55DDE096}"/>
              </a:ext>
            </a:extLst>
          </p:cNvPr>
          <p:cNvSpPr/>
          <p:nvPr/>
        </p:nvSpPr>
        <p:spPr>
          <a:xfrm>
            <a:off x="228600" y="4140200"/>
            <a:ext cx="2082800" cy="1384300"/>
          </a:xfrm>
          <a:prstGeom prst="roundRect">
            <a:avLst/>
          </a:prstGeom>
          <a:solidFill>
            <a:srgbClr val="00BA00"/>
          </a:solidFill>
          <a:ln>
            <a:solidFill>
              <a:srgbClr val="00BA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sz="1800" b="1" dirty="0">
                <a:solidFill>
                  <a:schemeClr val="tx1"/>
                </a:solidFill>
                <a:latin typeface="Muli" panose="02000303000000000000" pitchFamily="2" charset="0"/>
              </a:rPr>
              <a:t>Borgeren viser tegn på mistrivsel eller psykisk sygdom</a:t>
            </a:r>
          </a:p>
        </p:txBody>
      </p:sp>
      <p:sp>
        <p:nvSpPr>
          <p:cNvPr id="22" name="Rektangel: afrundede hjørner 21">
            <a:extLst>
              <a:ext uri="{FF2B5EF4-FFF2-40B4-BE49-F238E27FC236}">
                <a16:creationId xmlns:a16="http://schemas.microsoft.com/office/drawing/2014/main" id="{238A5A38-7506-4A48-840C-A52431A302DD}"/>
              </a:ext>
            </a:extLst>
          </p:cNvPr>
          <p:cNvSpPr/>
          <p:nvPr/>
        </p:nvSpPr>
        <p:spPr>
          <a:xfrm>
            <a:off x="2374900" y="4109720"/>
            <a:ext cx="2044700" cy="1452880"/>
          </a:xfrm>
          <a:prstGeom prst="roundRect">
            <a:avLst/>
          </a:prstGeom>
          <a:solidFill>
            <a:srgbClr val="F2F2F2"/>
          </a:solidFill>
          <a:ln>
            <a:solidFill>
              <a:srgbClr val="00BA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sz="1400" dirty="0">
                <a:solidFill>
                  <a:schemeClr val="tx1"/>
                </a:solidFill>
                <a:latin typeface="Muli" panose="02000303000000000000" pitchFamily="2" charset="0"/>
              </a:rPr>
              <a:t>Vær nysgerrig på årsagen til mistrivsel og borgerens familiesituation.</a:t>
            </a:r>
          </a:p>
          <a:p>
            <a:endParaRPr lang="da-DK" sz="200" dirty="0">
              <a:solidFill>
                <a:schemeClr val="tx1"/>
              </a:solidFill>
              <a:latin typeface="Muli" panose="02000303000000000000" pitchFamily="2" charset="0"/>
            </a:endParaRPr>
          </a:p>
          <a:p>
            <a:r>
              <a:rPr lang="da-DK" sz="1050" dirty="0">
                <a:solidFill>
                  <a:schemeClr val="tx1"/>
                </a:solidFill>
                <a:latin typeface="Muli" panose="02000303000000000000" pitchFamily="2" charset="0"/>
              </a:rPr>
              <a:t>Vælg én eller flere af følgende muligheder.</a:t>
            </a:r>
            <a:endParaRPr lang="da-DK" sz="1100" dirty="0">
              <a:solidFill>
                <a:schemeClr val="tx1"/>
              </a:solidFill>
              <a:latin typeface="Muli" panose="02000303000000000000" pitchFamily="2" charset="0"/>
            </a:endParaRPr>
          </a:p>
        </p:txBody>
      </p:sp>
      <p:sp>
        <p:nvSpPr>
          <p:cNvPr id="23" name="Rektangel: afrundede hjørner 22">
            <a:extLst>
              <a:ext uri="{FF2B5EF4-FFF2-40B4-BE49-F238E27FC236}">
                <a16:creationId xmlns:a16="http://schemas.microsoft.com/office/drawing/2014/main" id="{C9F1BB2D-CE55-4ABF-B1C6-58A01D620BA6}"/>
              </a:ext>
            </a:extLst>
          </p:cNvPr>
          <p:cNvSpPr/>
          <p:nvPr/>
        </p:nvSpPr>
        <p:spPr>
          <a:xfrm>
            <a:off x="7439660" y="4152900"/>
            <a:ext cx="2004060" cy="1226820"/>
          </a:xfrm>
          <a:prstGeom prst="roundRect">
            <a:avLst/>
          </a:prstGeom>
          <a:solidFill>
            <a:srgbClr val="F2F2F2"/>
          </a:solidFill>
          <a:ln>
            <a:solidFill>
              <a:srgbClr val="00BA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400" dirty="0">
                <a:solidFill>
                  <a:schemeClr val="tx1"/>
                </a:solidFill>
                <a:latin typeface="Muli" panose="02000303000000000000" pitchFamily="2" charset="0"/>
              </a:rPr>
              <a:t>Handling - Når familiesituationen kalder på </a:t>
            </a:r>
          </a:p>
          <a:p>
            <a:pPr algn="ctr"/>
            <a:endParaRPr lang="da-DK" sz="500" dirty="0">
              <a:solidFill>
                <a:schemeClr val="tx1"/>
              </a:solidFill>
              <a:latin typeface="Muli" panose="02000303000000000000" pitchFamily="2" charset="0"/>
            </a:endParaRPr>
          </a:p>
          <a:p>
            <a:pPr algn="ctr"/>
            <a:r>
              <a:rPr lang="da-DK" sz="1100" dirty="0">
                <a:solidFill>
                  <a:schemeClr val="tx1"/>
                </a:solidFill>
                <a:latin typeface="Muli" panose="02000303000000000000" pitchFamily="2" charset="0"/>
              </a:rPr>
              <a:t>Vælg én eller flere af følgende muligheder. </a:t>
            </a:r>
          </a:p>
          <a:p>
            <a:pPr algn="ctr"/>
            <a:endParaRPr lang="da-DK" sz="400" dirty="0">
              <a:solidFill>
                <a:schemeClr val="tx1"/>
              </a:solidFill>
              <a:latin typeface="Muli" panose="02000303000000000000" pitchFamily="2" charset="0"/>
            </a:endParaRPr>
          </a:p>
        </p:txBody>
      </p:sp>
      <p:sp>
        <p:nvSpPr>
          <p:cNvPr id="26" name="Rektangel: afrundede hjørner 25">
            <a:extLst>
              <a:ext uri="{FF2B5EF4-FFF2-40B4-BE49-F238E27FC236}">
                <a16:creationId xmlns:a16="http://schemas.microsoft.com/office/drawing/2014/main" id="{16408C18-5DA9-4926-B12E-B3BCA366E48D}"/>
              </a:ext>
            </a:extLst>
          </p:cNvPr>
          <p:cNvSpPr/>
          <p:nvPr/>
        </p:nvSpPr>
        <p:spPr>
          <a:xfrm>
            <a:off x="4686300" y="2654300"/>
            <a:ext cx="2527300" cy="2133600"/>
          </a:xfrm>
          <a:prstGeom prst="roundRect">
            <a:avLst/>
          </a:prstGeom>
          <a:solidFill>
            <a:srgbClr val="D8D8D8"/>
          </a:solidFill>
          <a:ln w="285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700" b="1" dirty="0">
                <a:solidFill>
                  <a:schemeClr val="tx1"/>
                </a:solidFill>
                <a:latin typeface="Muli" panose="02000303000000000000" pitchFamily="2" charset="0"/>
              </a:rPr>
              <a:t>Afdæk evt. psykiske udfordringer hos borgeren</a:t>
            </a:r>
          </a:p>
          <a:p>
            <a:pPr algn="ctr"/>
            <a:endParaRPr lang="da-DK" sz="300" dirty="0">
              <a:solidFill>
                <a:schemeClr val="tx1"/>
              </a:solidFill>
              <a:latin typeface="Muli" panose="02000303000000000000" pitchFamily="2" charset="0"/>
            </a:endParaRPr>
          </a:p>
          <a:p>
            <a:r>
              <a:rPr lang="da-DK" sz="1400" dirty="0">
                <a:solidFill>
                  <a:schemeClr val="tx1"/>
                </a:solidFill>
                <a:latin typeface="Muli" panose="02000303000000000000" pitchFamily="2" charset="0"/>
              </a:rPr>
              <a:t>Tal med borgeren om hvordan psykiske lidelser påvirker borgeren i hverdagen.</a:t>
            </a:r>
          </a:p>
          <a:p>
            <a:endParaRPr lang="da-DK" sz="500" dirty="0">
              <a:solidFill>
                <a:schemeClr val="tx1"/>
              </a:solidFill>
              <a:latin typeface="Muli" panose="02000303000000000000" pitchFamily="2" charset="0"/>
            </a:endParaRPr>
          </a:p>
          <a:p>
            <a:pPr marL="0" lvl="0" defTabSz="711200">
              <a:lnSpc>
                <a:spcPct val="90000"/>
              </a:lnSpc>
              <a:spcBef>
                <a:spcPct val="0"/>
              </a:spcBef>
              <a:spcAft>
                <a:spcPct val="35000"/>
              </a:spcAft>
            </a:pPr>
            <a:r>
              <a:rPr lang="da-DK" sz="1000" dirty="0">
                <a:solidFill>
                  <a:schemeClr val="tx1"/>
                </a:solidFill>
                <a:latin typeface="Muli" panose="02000303000000000000" pitchFamily="2" charset="0"/>
                <a:hlinkClick r:id="rId6"/>
              </a:rPr>
              <a:t>Se på Kombu.dk - 'Netværksblomsten'</a:t>
            </a:r>
            <a:endParaRPr lang="da-DK" sz="1000" dirty="0">
              <a:solidFill>
                <a:schemeClr val="tx1"/>
              </a:solidFill>
              <a:latin typeface="Muli" panose="02000303000000000000" pitchFamily="2" charset="0"/>
            </a:endParaRPr>
          </a:p>
        </p:txBody>
      </p:sp>
      <p:sp>
        <p:nvSpPr>
          <p:cNvPr id="28" name="Rektangel: afrundede hjørner 27">
            <a:extLst>
              <a:ext uri="{FF2B5EF4-FFF2-40B4-BE49-F238E27FC236}">
                <a16:creationId xmlns:a16="http://schemas.microsoft.com/office/drawing/2014/main" id="{523DD437-D3E6-4D44-80CC-A8A8C9064F9D}"/>
              </a:ext>
            </a:extLst>
          </p:cNvPr>
          <p:cNvSpPr/>
          <p:nvPr/>
        </p:nvSpPr>
        <p:spPr>
          <a:xfrm>
            <a:off x="4640580" y="5021580"/>
            <a:ext cx="2623820" cy="2496820"/>
          </a:xfrm>
          <a:prstGeom prst="roundRect">
            <a:avLst/>
          </a:prstGeom>
          <a:solidFill>
            <a:srgbClr val="D8D8D8"/>
          </a:solidFill>
          <a:ln w="285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400" dirty="0">
              <a:solidFill>
                <a:schemeClr val="tx1"/>
              </a:solidFill>
              <a:latin typeface="Muli" panose="02000303000000000000" pitchFamily="2" charset="0"/>
            </a:endParaRPr>
          </a:p>
          <a:p>
            <a:pPr algn="ctr"/>
            <a:r>
              <a:rPr lang="da-DK" sz="1800" b="1" dirty="0">
                <a:solidFill>
                  <a:schemeClr val="tx1"/>
                </a:solidFill>
                <a:latin typeface="Muli" panose="02000303000000000000" pitchFamily="2" charset="0"/>
              </a:rPr>
              <a:t>Spørg til børnene</a:t>
            </a:r>
          </a:p>
          <a:p>
            <a:pPr algn="ctr"/>
            <a:endParaRPr lang="da-DK" sz="400" dirty="0">
              <a:solidFill>
                <a:schemeClr val="tx1"/>
              </a:solidFill>
              <a:latin typeface="Muli" panose="02000303000000000000" pitchFamily="2" charset="0"/>
            </a:endParaRPr>
          </a:p>
          <a:p>
            <a:r>
              <a:rPr lang="da-DK" sz="1400" dirty="0">
                <a:solidFill>
                  <a:schemeClr val="tx1"/>
                </a:solidFill>
                <a:latin typeface="Muli" panose="02000303000000000000" pitchFamily="2" charset="0"/>
              </a:rPr>
              <a:t>Det er vigtig at afdække borgerens familiesituation herunder om der er børn i hjemmet.</a:t>
            </a:r>
          </a:p>
          <a:p>
            <a:endParaRPr lang="da-DK" sz="900" dirty="0">
              <a:solidFill>
                <a:schemeClr val="tx1"/>
              </a:solidFill>
              <a:latin typeface="Muli" panose="02000303000000000000" pitchFamily="2" charset="0"/>
            </a:endParaRPr>
          </a:p>
          <a:p>
            <a:r>
              <a:rPr kumimoji="0" lang="da-DK" sz="1050" b="0" i="0" u="none" strike="noStrike" kern="1200" cap="none" spc="0" normalizeH="0" baseline="0" noProof="0" dirty="0">
                <a:ln>
                  <a:noFill/>
                </a:ln>
                <a:solidFill>
                  <a:schemeClr val="tx1"/>
                </a:solidFill>
                <a:effectLst/>
                <a:uLnTx/>
                <a:uFillTx/>
                <a:latin typeface="Muli" panose="02000303000000000000" pitchFamily="2" charset="0"/>
                <a:hlinkClick r:id="rId6"/>
              </a:rPr>
              <a:t>Se på Kombu.dk: ‘Netværksblomsten’, ‘De 4 huskeregler’, ‘Samtalen med forældrene’</a:t>
            </a:r>
            <a:endParaRPr lang="da-DK" sz="2000" dirty="0">
              <a:solidFill>
                <a:schemeClr val="tx1"/>
              </a:solidFill>
              <a:latin typeface="Muli" panose="02000303000000000000" pitchFamily="2" charset="0"/>
            </a:endParaRPr>
          </a:p>
          <a:p>
            <a:pPr algn="ctr"/>
            <a:endParaRPr lang="da-DK" sz="1800" dirty="0">
              <a:solidFill>
                <a:schemeClr val="tx1"/>
              </a:solidFill>
              <a:latin typeface="Muli" panose="02000303000000000000" pitchFamily="2" charset="0"/>
            </a:endParaRPr>
          </a:p>
        </p:txBody>
      </p:sp>
      <p:sp>
        <p:nvSpPr>
          <p:cNvPr id="29" name="Rektangel: afrundede hjørner 28">
            <a:extLst>
              <a:ext uri="{FF2B5EF4-FFF2-40B4-BE49-F238E27FC236}">
                <a16:creationId xmlns:a16="http://schemas.microsoft.com/office/drawing/2014/main" id="{0FAF19EB-74AF-4E3C-901B-9E7AC3A47E66}"/>
              </a:ext>
            </a:extLst>
          </p:cNvPr>
          <p:cNvSpPr/>
          <p:nvPr/>
        </p:nvSpPr>
        <p:spPr>
          <a:xfrm>
            <a:off x="9669780" y="129540"/>
            <a:ext cx="2827020" cy="2753360"/>
          </a:xfrm>
          <a:prstGeom prst="roundRect">
            <a:avLst/>
          </a:prstGeom>
          <a:solidFill>
            <a:srgbClr val="D8D8D8"/>
          </a:solidFill>
          <a:ln w="285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00" dirty="0">
              <a:solidFill>
                <a:schemeClr val="tx1"/>
              </a:solidFill>
              <a:latin typeface="Muli" panose="02000303000000000000" pitchFamily="2" charset="0"/>
            </a:endParaRPr>
          </a:p>
          <a:p>
            <a:pPr algn="ctr"/>
            <a:r>
              <a:rPr lang="da-DK" sz="1800" b="1" dirty="0">
                <a:solidFill>
                  <a:schemeClr val="tx1"/>
                </a:solidFill>
                <a:latin typeface="Muli" panose="02000303000000000000" pitchFamily="2" charset="0"/>
              </a:rPr>
              <a:t>Brobygning </a:t>
            </a:r>
          </a:p>
          <a:p>
            <a:pPr algn="ctr"/>
            <a:endParaRPr lang="da-DK" sz="200" dirty="0">
              <a:solidFill>
                <a:schemeClr val="tx1"/>
              </a:solidFill>
              <a:latin typeface="Muli" panose="02000303000000000000" pitchFamily="2" charset="0"/>
            </a:endParaRPr>
          </a:p>
          <a:p>
            <a:r>
              <a:rPr lang="da-DK" sz="1400" dirty="0">
                <a:solidFill>
                  <a:schemeClr val="tx1"/>
                </a:solidFill>
                <a:latin typeface="Muli" panose="02000303000000000000" pitchFamily="2" charset="0"/>
              </a:rPr>
              <a:t>Det er vigtigt for børn, at dagtilbud og skole har kendskab til hjemmesituationen, så børnene kan få den rette støtte i hverdagen</a:t>
            </a:r>
            <a:r>
              <a:rPr lang="da-DK" sz="1200" dirty="0">
                <a:solidFill>
                  <a:schemeClr val="tx1"/>
                </a:solidFill>
                <a:latin typeface="Muli" panose="02000303000000000000" pitchFamily="2" charset="0"/>
              </a:rPr>
              <a:t>.</a:t>
            </a:r>
          </a:p>
          <a:p>
            <a:endParaRPr lang="da-DK" sz="400" dirty="0">
              <a:solidFill>
                <a:schemeClr val="tx1"/>
              </a:solidFill>
              <a:latin typeface="Muli" panose="02000303000000000000" pitchFamily="2" charset="0"/>
            </a:endParaRPr>
          </a:p>
          <a:p>
            <a:r>
              <a:rPr lang="da-DK" sz="1400" dirty="0">
                <a:solidFill>
                  <a:schemeClr val="tx1"/>
                </a:solidFill>
                <a:latin typeface="Muli" panose="02000303000000000000" pitchFamily="2" charset="0"/>
              </a:rPr>
              <a:t>Opfordr borgeren til at tage kontakt til barnets dagtilbud/skole.</a:t>
            </a:r>
          </a:p>
          <a:p>
            <a:endParaRPr lang="da-DK" sz="200" dirty="0">
              <a:solidFill>
                <a:schemeClr val="tx1"/>
              </a:solidFill>
              <a:latin typeface="Muli" panose="02000303000000000000" pitchFamily="2" charset="0"/>
            </a:endParaRPr>
          </a:p>
          <a:p>
            <a:endParaRPr lang="da-DK" sz="400" dirty="0">
              <a:solidFill>
                <a:schemeClr val="tx1"/>
              </a:solidFill>
              <a:latin typeface="Muli" panose="02000303000000000000" pitchFamily="2" charset="0"/>
            </a:endParaRPr>
          </a:p>
          <a:p>
            <a:r>
              <a:rPr lang="da-DK" sz="1100" dirty="0">
                <a:solidFill>
                  <a:schemeClr val="tx1"/>
                </a:solidFill>
                <a:latin typeface="Muli" panose="02000303000000000000" pitchFamily="2" charset="0"/>
              </a:rPr>
              <a:t>Tilbyd evt. hjælp hertil. Husk samtykke.</a:t>
            </a:r>
          </a:p>
          <a:p>
            <a:pPr marL="0" lvl="0" defTabSz="711200">
              <a:lnSpc>
                <a:spcPct val="90000"/>
              </a:lnSpc>
              <a:spcBef>
                <a:spcPct val="0"/>
              </a:spcBef>
              <a:spcAft>
                <a:spcPct val="35000"/>
              </a:spcAft>
            </a:pPr>
            <a:r>
              <a:rPr lang="da-DK" sz="800" dirty="0">
                <a:solidFill>
                  <a:schemeClr val="tx1"/>
                </a:solidFill>
                <a:latin typeface="Muli" panose="02000303000000000000" pitchFamily="2" charset="0"/>
              </a:rPr>
              <a:t>’</a:t>
            </a:r>
            <a:endParaRPr lang="da-DK" sz="1800" dirty="0">
              <a:solidFill>
                <a:schemeClr val="tx1"/>
              </a:solidFill>
              <a:latin typeface="Muli" panose="02000303000000000000" pitchFamily="2" charset="0"/>
            </a:endParaRPr>
          </a:p>
        </p:txBody>
      </p:sp>
      <p:sp>
        <p:nvSpPr>
          <p:cNvPr id="30" name="Rektangel: afrundede hjørner 29">
            <a:extLst>
              <a:ext uri="{FF2B5EF4-FFF2-40B4-BE49-F238E27FC236}">
                <a16:creationId xmlns:a16="http://schemas.microsoft.com/office/drawing/2014/main" id="{B58D1E5D-A89B-4DD5-B8DE-894C40F4507E}"/>
              </a:ext>
            </a:extLst>
          </p:cNvPr>
          <p:cNvSpPr/>
          <p:nvPr/>
        </p:nvSpPr>
        <p:spPr>
          <a:xfrm>
            <a:off x="9657080" y="3111500"/>
            <a:ext cx="2903220" cy="2971800"/>
          </a:xfrm>
          <a:prstGeom prst="roundRect">
            <a:avLst/>
          </a:prstGeom>
          <a:solidFill>
            <a:srgbClr val="D8D8D8"/>
          </a:solidFill>
          <a:ln w="285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75334" rtl="0" eaLnBrk="1" fontAlgn="auto" latinLnBrk="0" hangingPunct="1">
              <a:lnSpc>
                <a:spcPct val="100000"/>
              </a:lnSpc>
              <a:spcBef>
                <a:spcPts val="0"/>
              </a:spcBef>
              <a:spcAft>
                <a:spcPts val="0"/>
              </a:spcAft>
              <a:buClrTx/>
              <a:buSzTx/>
              <a:buFontTx/>
              <a:buNone/>
              <a:tabLst/>
              <a:defRPr/>
            </a:pPr>
            <a:endParaRPr kumimoji="0" lang="da-DK" sz="1100" b="1" i="0" u="none" strike="noStrike" kern="1200" cap="none" spc="0" normalizeH="0" baseline="0" noProof="0" dirty="0">
              <a:ln>
                <a:noFill/>
              </a:ln>
              <a:solidFill>
                <a:prstClr val="black"/>
              </a:solidFill>
              <a:effectLst/>
              <a:uLnTx/>
              <a:uFillTx/>
              <a:latin typeface="Muli" panose="02000303000000000000" pitchFamily="2" charset="0"/>
              <a:ea typeface="+mn-ea"/>
              <a:cs typeface="+mn-cs"/>
            </a:endParaRPr>
          </a:p>
          <a:p>
            <a:pPr algn="ctr"/>
            <a:r>
              <a:rPr lang="da-DK" sz="1800" b="1" dirty="0">
                <a:solidFill>
                  <a:schemeClr val="tx1"/>
                </a:solidFill>
                <a:latin typeface="Muli" panose="02000303000000000000" pitchFamily="2" charset="0"/>
              </a:rPr>
              <a:t>Informer borgeren</a:t>
            </a:r>
          </a:p>
          <a:p>
            <a:pPr algn="ctr"/>
            <a:endParaRPr lang="da-DK" sz="1400" dirty="0">
              <a:solidFill>
                <a:schemeClr val="tx1"/>
              </a:solidFill>
              <a:latin typeface="Muli" panose="02000303000000000000" pitchFamily="2" charset="0"/>
            </a:endParaRPr>
          </a:p>
          <a:p>
            <a:r>
              <a:rPr lang="da-DK" sz="1400" dirty="0">
                <a:solidFill>
                  <a:schemeClr val="tx1"/>
                </a:solidFill>
                <a:latin typeface="Muli" panose="02000303000000000000" pitchFamily="2" charset="0"/>
              </a:rPr>
              <a:t>Mange ved ikke at forældrenes mistrivsel kan påvirke børnene i hjemmet og, at børn har brug for at få sat ord på.</a:t>
            </a:r>
          </a:p>
          <a:p>
            <a:endParaRPr lang="da-DK" sz="1400" dirty="0">
              <a:solidFill>
                <a:schemeClr val="tx1"/>
              </a:solidFill>
              <a:latin typeface="Muli" panose="02000303000000000000" pitchFamily="2" charset="0"/>
            </a:endParaRPr>
          </a:p>
          <a:p>
            <a:r>
              <a:rPr lang="da-DK" sz="1400" dirty="0">
                <a:solidFill>
                  <a:schemeClr val="tx1"/>
                </a:solidFill>
                <a:latin typeface="Muli" panose="02000303000000000000" pitchFamily="2" charset="0"/>
              </a:rPr>
              <a:t>Hjælp borgeren med </a:t>
            </a:r>
          </a:p>
          <a:p>
            <a:r>
              <a:rPr lang="da-DK" sz="1400" dirty="0">
                <a:solidFill>
                  <a:schemeClr val="tx1"/>
                </a:solidFill>
                <a:latin typeface="Muli" panose="02000303000000000000" pitchFamily="2" charset="0"/>
              </a:rPr>
              <a:t>det.</a:t>
            </a:r>
          </a:p>
          <a:p>
            <a:endParaRPr lang="da-DK" sz="800" dirty="0">
              <a:solidFill>
                <a:schemeClr val="tx1"/>
              </a:solidFill>
              <a:latin typeface="Muli" panose="02000303000000000000" pitchFamily="2" charset="0"/>
            </a:endParaRPr>
          </a:p>
          <a:p>
            <a:pPr marL="0" lvl="0" defTabSz="711200">
              <a:lnSpc>
                <a:spcPct val="90000"/>
              </a:lnSpc>
              <a:spcBef>
                <a:spcPct val="0"/>
              </a:spcBef>
              <a:spcAft>
                <a:spcPct val="35000"/>
              </a:spcAft>
            </a:pPr>
            <a:r>
              <a:rPr lang="da-DK" sz="1000" dirty="0">
                <a:solidFill>
                  <a:schemeClr val="tx1"/>
                </a:solidFill>
                <a:latin typeface="Muli" panose="02000303000000000000" pitchFamily="2" charset="0"/>
                <a:hlinkClick r:id="rId6"/>
              </a:rPr>
              <a:t>Se på Kombu.dk: ‘Kære forældre’, ‘Snak med dit barn om psykisk sygdom’, Bogen ”Tal med hinanden”</a:t>
            </a:r>
            <a:endParaRPr lang="da-DK" sz="1100" dirty="0">
              <a:solidFill>
                <a:schemeClr val="tx1"/>
              </a:solidFill>
              <a:latin typeface="Muli" panose="02000303000000000000" pitchFamily="2" charset="0"/>
            </a:endParaRPr>
          </a:p>
          <a:p>
            <a:pPr algn="ctr"/>
            <a:endParaRPr lang="da-DK" sz="300" dirty="0">
              <a:solidFill>
                <a:schemeClr val="tx1"/>
              </a:solidFill>
              <a:latin typeface="Muli" panose="02000303000000000000" pitchFamily="2" charset="0"/>
            </a:endParaRPr>
          </a:p>
        </p:txBody>
      </p:sp>
      <p:pic>
        <p:nvPicPr>
          <p:cNvPr id="4" name="Billede 3" descr="Et billede, der indeholder tekst&#10;&#10;Automatisk genereret beskrivelse">
            <a:extLst>
              <a:ext uri="{FF2B5EF4-FFF2-40B4-BE49-F238E27FC236}">
                <a16:creationId xmlns:a16="http://schemas.microsoft.com/office/drawing/2014/main" id="{8EFDF9A2-B1F8-444E-BCC8-4C3F4C75D383}"/>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156199" y="744047"/>
            <a:ext cx="1600201" cy="1059353"/>
          </a:xfrm>
          <a:prstGeom prst="rect">
            <a:avLst/>
          </a:prstGeom>
        </p:spPr>
      </p:pic>
      <p:pic>
        <p:nvPicPr>
          <p:cNvPr id="6" name="Billede 5" descr="Et billede, der indeholder tekst, clipart&#10;&#10;Automatisk genereret beskrivelse">
            <a:extLst>
              <a:ext uri="{FF2B5EF4-FFF2-40B4-BE49-F238E27FC236}">
                <a16:creationId xmlns:a16="http://schemas.microsoft.com/office/drawing/2014/main" id="{030588EC-6C03-4967-86DA-DCD19CEFF83A}"/>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395751" y="5867400"/>
            <a:ext cx="1986775" cy="939800"/>
          </a:xfrm>
          <a:prstGeom prst="rect">
            <a:avLst/>
          </a:prstGeom>
        </p:spPr>
      </p:pic>
      <p:pic>
        <p:nvPicPr>
          <p:cNvPr id="8" name="Billede 7" descr="Et billede, der indeholder tekst&#10;&#10;Automatisk genereret beskrivelse">
            <a:extLst>
              <a:ext uri="{FF2B5EF4-FFF2-40B4-BE49-F238E27FC236}">
                <a16:creationId xmlns:a16="http://schemas.microsoft.com/office/drawing/2014/main" id="{69CF99DE-DF2E-40B1-839B-7E72F1BC60CA}"/>
              </a:ext>
            </a:extLst>
          </p:cNvPr>
          <p:cNvPicPr>
            <a:picLocks noChangeAspect="1"/>
          </p:cNvPicPr>
          <p:nvPr/>
        </p:nvPicPr>
        <p:blipFill rotWithShape="1">
          <a:blip r:embed="rId9" cstate="print">
            <a:extLst>
              <a:ext uri="{28A0092B-C50C-407E-A947-70E740481C1C}">
                <a14:useLocalDpi xmlns:a14="http://schemas.microsoft.com/office/drawing/2010/main" val="0"/>
              </a:ext>
            </a:extLst>
          </a:blip>
          <a:srcRect r="47817"/>
          <a:stretch/>
        </p:blipFill>
        <p:spPr>
          <a:xfrm flipH="1">
            <a:off x="1683863" y="2730500"/>
            <a:ext cx="1110137" cy="1447832"/>
          </a:xfrm>
          <a:prstGeom prst="rect">
            <a:avLst/>
          </a:prstGeom>
        </p:spPr>
      </p:pic>
      <p:sp>
        <p:nvSpPr>
          <p:cNvPr id="45" name="Rektangel: afrundede hjørner 44">
            <a:extLst>
              <a:ext uri="{FF2B5EF4-FFF2-40B4-BE49-F238E27FC236}">
                <a16:creationId xmlns:a16="http://schemas.microsoft.com/office/drawing/2014/main" id="{BDA0BB47-E1A2-4333-8724-6EF112607777}"/>
              </a:ext>
            </a:extLst>
          </p:cNvPr>
          <p:cNvSpPr/>
          <p:nvPr/>
        </p:nvSpPr>
        <p:spPr>
          <a:xfrm>
            <a:off x="9618980" y="6301739"/>
            <a:ext cx="2903220" cy="3172619"/>
          </a:xfrm>
          <a:prstGeom prst="roundRect">
            <a:avLst/>
          </a:prstGeom>
          <a:solidFill>
            <a:srgbClr val="D8D8D8"/>
          </a:solidFill>
          <a:ln w="285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75334" rtl="0" eaLnBrk="1" fontAlgn="auto" latinLnBrk="0" hangingPunct="1">
              <a:lnSpc>
                <a:spcPct val="100000"/>
              </a:lnSpc>
              <a:spcBef>
                <a:spcPts val="0"/>
              </a:spcBef>
              <a:spcAft>
                <a:spcPts val="0"/>
              </a:spcAft>
              <a:buClrTx/>
              <a:buSzTx/>
              <a:buFontTx/>
              <a:buNone/>
              <a:tabLst/>
              <a:defRPr/>
            </a:pPr>
            <a:endParaRPr kumimoji="0" lang="da-DK" sz="1100" b="1" i="0" u="none" strike="noStrike" kern="1200" cap="none" spc="0" normalizeH="0" baseline="0" noProof="0" dirty="0">
              <a:ln>
                <a:noFill/>
              </a:ln>
              <a:solidFill>
                <a:prstClr val="black"/>
              </a:solidFill>
              <a:effectLst/>
              <a:uLnTx/>
              <a:uFillTx/>
              <a:latin typeface="Muli" panose="02000303000000000000" pitchFamily="2" charset="0"/>
              <a:ea typeface="+mn-ea"/>
              <a:cs typeface="+mn-cs"/>
            </a:endParaRPr>
          </a:p>
          <a:p>
            <a:pPr algn="ctr"/>
            <a:endParaRPr lang="da-DK" sz="1800" b="1" dirty="0">
              <a:solidFill>
                <a:schemeClr val="tx1"/>
              </a:solidFill>
              <a:latin typeface="Muli" panose="02000303000000000000" pitchFamily="2" charset="0"/>
            </a:endParaRPr>
          </a:p>
          <a:p>
            <a:pPr algn="ctr"/>
            <a:r>
              <a:rPr lang="da-DK" sz="1800" b="1" dirty="0">
                <a:solidFill>
                  <a:schemeClr val="tx1"/>
                </a:solidFill>
                <a:latin typeface="Muli" panose="02000303000000000000" pitchFamily="2" charset="0"/>
              </a:rPr>
              <a:t>Indsatser</a:t>
            </a:r>
          </a:p>
          <a:p>
            <a:pPr algn="ctr"/>
            <a:endParaRPr lang="da-DK" sz="800" dirty="0">
              <a:solidFill>
                <a:schemeClr val="tx1"/>
              </a:solidFill>
              <a:latin typeface="Muli" panose="02000303000000000000" pitchFamily="2" charset="0"/>
            </a:endParaRPr>
          </a:p>
          <a:p>
            <a:r>
              <a:rPr lang="da-DK" sz="1400" dirty="0">
                <a:solidFill>
                  <a:schemeClr val="tx1"/>
                </a:solidFill>
                <a:latin typeface="Muli" panose="02000303000000000000" pitchFamily="2" charset="0"/>
                <a:hlinkClick r:id="rId10"/>
              </a:rPr>
              <a:t>Sammen om trivsel</a:t>
            </a:r>
            <a:endParaRPr lang="da-DK" sz="1400" dirty="0">
              <a:solidFill>
                <a:schemeClr val="tx1"/>
              </a:solidFill>
              <a:latin typeface="Muli" panose="02000303000000000000" pitchFamily="2" charset="0"/>
            </a:endParaRPr>
          </a:p>
          <a:p>
            <a:r>
              <a:rPr lang="da-DK" sz="1400" dirty="0">
                <a:solidFill>
                  <a:schemeClr val="tx1"/>
                </a:solidFill>
                <a:latin typeface="Muli" panose="02000303000000000000" pitchFamily="2" charset="0"/>
              </a:rPr>
              <a:t>Børnegruppe</a:t>
            </a:r>
          </a:p>
          <a:p>
            <a:r>
              <a:rPr lang="da-DK" sz="1400" dirty="0">
                <a:solidFill>
                  <a:schemeClr val="tx1"/>
                </a:solidFill>
                <a:latin typeface="Muli" panose="02000303000000000000" pitchFamily="2" charset="0"/>
              </a:rPr>
              <a:t>Regionale tilbud</a:t>
            </a:r>
          </a:p>
          <a:p>
            <a:endParaRPr lang="da-DK" sz="1400" dirty="0">
              <a:solidFill>
                <a:schemeClr val="tx1"/>
              </a:solidFill>
              <a:latin typeface="Muli" panose="02000303000000000000" pitchFamily="2" charset="0"/>
            </a:endParaRPr>
          </a:p>
          <a:p>
            <a:r>
              <a:rPr lang="da-DK" sz="1400" dirty="0">
                <a:solidFill>
                  <a:schemeClr val="tx1"/>
                </a:solidFill>
                <a:latin typeface="Muli" panose="02000303000000000000" pitchFamily="2" charset="0"/>
              </a:rPr>
              <a:t>Ved børn i familien og behov for underretning tag kontakt til </a:t>
            </a:r>
            <a:r>
              <a:rPr lang="da-DK" sz="1400">
                <a:solidFill>
                  <a:schemeClr val="tx1"/>
                </a:solidFill>
                <a:latin typeface="Muli" panose="02000303000000000000" pitchFamily="2" charset="0"/>
              </a:rPr>
              <a:t>Socialafdelingen 63337904</a:t>
            </a:r>
          </a:p>
          <a:p>
            <a:endParaRPr lang="da-DK" sz="1400" dirty="0">
              <a:solidFill>
                <a:schemeClr val="tx1"/>
              </a:solidFill>
              <a:latin typeface="Muli" panose="02000303000000000000" pitchFamily="2" charset="0"/>
            </a:endParaRPr>
          </a:p>
          <a:p>
            <a:pPr lvl="0" defTabSz="711200">
              <a:lnSpc>
                <a:spcPct val="90000"/>
              </a:lnSpc>
              <a:spcBef>
                <a:spcPct val="0"/>
              </a:spcBef>
              <a:spcAft>
                <a:spcPct val="35000"/>
              </a:spcAft>
            </a:pPr>
            <a:r>
              <a:rPr lang="da-DK" sz="1100" dirty="0">
                <a:solidFill>
                  <a:schemeClr val="tx1"/>
                </a:solidFill>
                <a:latin typeface="Muli" panose="02000303000000000000" pitchFamily="2" charset="0"/>
                <a:hlinkClick r:id="rId11"/>
              </a:rPr>
              <a:t>Henvis til lokale og regionale indsatser: Børnegrupper, Rådgivningssamtaler</a:t>
            </a:r>
            <a:endParaRPr lang="da-DK" sz="1100" dirty="0">
              <a:solidFill>
                <a:schemeClr val="tx1"/>
              </a:solidFill>
              <a:latin typeface="Muli" panose="02000303000000000000" pitchFamily="2" charset="0"/>
            </a:endParaRPr>
          </a:p>
          <a:p>
            <a:pPr algn="ctr"/>
            <a:endParaRPr lang="da-DK" sz="1600" dirty="0">
              <a:solidFill>
                <a:schemeClr val="tx1"/>
              </a:solidFill>
              <a:latin typeface="Muli" panose="02000303000000000000" pitchFamily="2" charset="0"/>
            </a:endParaRPr>
          </a:p>
          <a:p>
            <a:pPr algn="ctr"/>
            <a:endParaRPr lang="da-DK" sz="1600" dirty="0">
              <a:solidFill>
                <a:schemeClr val="tx1"/>
              </a:solidFill>
              <a:latin typeface="Muli" panose="02000303000000000000" pitchFamily="2" charset="0"/>
            </a:endParaRPr>
          </a:p>
        </p:txBody>
      </p:sp>
      <p:sp>
        <p:nvSpPr>
          <p:cNvPr id="27" name="Rektangel: afrundede hjørner 21">
            <a:extLst>
              <a:ext uri="{FF2B5EF4-FFF2-40B4-BE49-F238E27FC236}">
                <a16:creationId xmlns:a16="http://schemas.microsoft.com/office/drawing/2014/main" id="{238A5A38-7506-4A48-840C-A52431A302DD}"/>
              </a:ext>
            </a:extLst>
          </p:cNvPr>
          <p:cNvSpPr/>
          <p:nvPr/>
        </p:nvSpPr>
        <p:spPr>
          <a:xfrm>
            <a:off x="194230" y="5829300"/>
            <a:ext cx="4171795" cy="3017520"/>
          </a:xfrm>
          <a:prstGeom prst="roundRect">
            <a:avLst/>
          </a:prstGeom>
          <a:solidFill>
            <a:srgbClr val="F2F2F2"/>
          </a:solidFill>
          <a:ln>
            <a:solidFill>
              <a:srgbClr val="00BA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lvl="0" indent="-171450" defTabSz="711200">
              <a:lnSpc>
                <a:spcPct val="90000"/>
              </a:lnSpc>
              <a:spcBef>
                <a:spcPct val="0"/>
              </a:spcBef>
              <a:spcAft>
                <a:spcPct val="35000"/>
              </a:spcAft>
              <a:buFont typeface="Arial" panose="020B0604020202020204" pitchFamily="34" charset="0"/>
              <a:buChar char="•"/>
            </a:pPr>
            <a:r>
              <a:rPr lang="da-DK" sz="1400" dirty="0">
                <a:solidFill>
                  <a:schemeClr val="tx1"/>
                </a:solidFill>
                <a:latin typeface="Muli" panose="02000303000000000000" pitchFamily="2" charset="0"/>
              </a:rPr>
              <a:t>Gør du dig tanker om, hvordan din tilstand påvirker dine børn?</a:t>
            </a:r>
          </a:p>
          <a:p>
            <a:pPr marL="171450" lvl="0" indent="-171450" defTabSz="711200">
              <a:lnSpc>
                <a:spcPct val="90000"/>
              </a:lnSpc>
              <a:spcBef>
                <a:spcPct val="0"/>
              </a:spcBef>
              <a:spcAft>
                <a:spcPct val="35000"/>
              </a:spcAft>
              <a:buFont typeface="Arial" panose="020B0604020202020204" pitchFamily="34" charset="0"/>
              <a:buChar char="•"/>
            </a:pPr>
            <a:r>
              <a:rPr lang="da-DK" sz="1400" dirty="0">
                <a:solidFill>
                  <a:schemeClr val="tx1"/>
                </a:solidFill>
                <a:latin typeface="Muli" panose="02000303000000000000" pitchFamily="2" charset="0"/>
              </a:rPr>
              <a:t>Grunden til at jeg spørger er fordi, når man går og er bekymret for sine børn, så tager det meget energi og du har brug for energi til at søge arbejde mv.</a:t>
            </a:r>
          </a:p>
          <a:p>
            <a:pPr marL="171450" lvl="0" indent="-171450" defTabSz="711200">
              <a:lnSpc>
                <a:spcPct val="90000"/>
              </a:lnSpc>
              <a:spcBef>
                <a:spcPct val="0"/>
              </a:spcBef>
              <a:spcAft>
                <a:spcPct val="35000"/>
              </a:spcAft>
              <a:buFont typeface="Arial" panose="020B0604020202020204" pitchFamily="34" charset="0"/>
              <a:buChar char="•"/>
            </a:pPr>
            <a:r>
              <a:rPr lang="da-DK" sz="1400" dirty="0">
                <a:solidFill>
                  <a:schemeClr val="tx1"/>
                </a:solidFill>
                <a:latin typeface="Muli" panose="02000303000000000000" pitchFamily="2" charset="0"/>
              </a:rPr>
              <a:t>Så hvordan frigiver vi energi til dette?</a:t>
            </a:r>
          </a:p>
          <a:p>
            <a:pPr marL="171450" lvl="0" indent="-171450" defTabSz="711200">
              <a:lnSpc>
                <a:spcPct val="90000"/>
              </a:lnSpc>
              <a:spcBef>
                <a:spcPct val="0"/>
              </a:spcBef>
              <a:spcAft>
                <a:spcPct val="35000"/>
              </a:spcAft>
              <a:buFont typeface="Arial" panose="020B0604020202020204" pitchFamily="34" charset="0"/>
              <a:buChar char="•"/>
            </a:pPr>
            <a:r>
              <a:rPr lang="da-DK" sz="1400" dirty="0">
                <a:solidFill>
                  <a:schemeClr val="tx1"/>
                </a:solidFill>
                <a:latin typeface="Muli" panose="02000303000000000000" pitchFamily="2" charset="0"/>
              </a:rPr>
              <a:t>Er der nogle, der kan hjælpe dig?</a:t>
            </a:r>
          </a:p>
          <a:p>
            <a:pPr marL="171450" lvl="0" indent="-171450" defTabSz="711200">
              <a:lnSpc>
                <a:spcPct val="90000"/>
              </a:lnSpc>
              <a:spcBef>
                <a:spcPct val="0"/>
              </a:spcBef>
              <a:spcAft>
                <a:spcPct val="35000"/>
              </a:spcAft>
              <a:buFont typeface="Arial" panose="020B0604020202020204" pitchFamily="34" charset="0"/>
              <a:buChar char="•"/>
            </a:pPr>
            <a:r>
              <a:rPr lang="da-DK" sz="1400" dirty="0">
                <a:solidFill>
                  <a:schemeClr val="tx1"/>
                </a:solidFill>
                <a:latin typeface="Muli" panose="02000303000000000000" pitchFamily="2" charset="0"/>
              </a:rPr>
              <a:t>Er der andre i din familie, som er en ressource for dig og dine børn?</a:t>
            </a:r>
          </a:p>
          <a:p>
            <a:pPr lvl="0" defTabSz="711200">
              <a:lnSpc>
                <a:spcPct val="90000"/>
              </a:lnSpc>
              <a:spcBef>
                <a:spcPct val="0"/>
              </a:spcBef>
              <a:spcAft>
                <a:spcPct val="35000"/>
              </a:spcAft>
            </a:pPr>
            <a:endParaRPr lang="da-DK" sz="1100" dirty="0">
              <a:solidFill>
                <a:schemeClr val="tx1"/>
              </a:solidFill>
              <a:latin typeface="Muli" panose="02000303000000000000" pitchFamily="2" charset="0"/>
            </a:endParaRPr>
          </a:p>
          <a:p>
            <a:pPr lvl="0" defTabSz="711200">
              <a:lnSpc>
                <a:spcPct val="90000"/>
              </a:lnSpc>
              <a:spcBef>
                <a:spcPct val="0"/>
              </a:spcBef>
              <a:spcAft>
                <a:spcPct val="35000"/>
              </a:spcAft>
            </a:pPr>
            <a:r>
              <a:rPr lang="da-DK" sz="1100" dirty="0">
                <a:solidFill>
                  <a:schemeClr val="tx1"/>
                </a:solidFill>
                <a:latin typeface="Muli" panose="02000303000000000000" pitchFamily="2" charset="0"/>
                <a:hlinkClick r:id="rId6"/>
              </a:rPr>
              <a:t>Se på Kombu.dk: ‘Netværksblomsten’</a:t>
            </a:r>
            <a:endParaRPr lang="da-DK" sz="1100" dirty="0">
              <a:solidFill>
                <a:schemeClr val="tx1"/>
              </a:solidFill>
              <a:latin typeface="Muli" panose="02000303000000000000" pitchFamily="2" charset="0"/>
            </a:endParaRPr>
          </a:p>
        </p:txBody>
      </p:sp>
      <p:pic>
        <p:nvPicPr>
          <p:cNvPr id="33" name="Billede 32" descr="cid:image002.png@01D7DC58.C1F8A690">
            <a:hlinkClick r:id="rId12" tooltip="nyborg.dk"/>
          </p:cNvPr>
          <p:cNvPicPr/>
          <p:nvPr/>
        </p:nvPicPr>
        <p:blipFill>
          <a:blip r:embed="rId13">
            <a:extLst>
              <a:ext uri="{28A0092B-C50C-407E-A947-70E740481C1C}">
                <a14:useLocalDpi xmlns:a14="http://schemas.microsoft.com/office/drawing/2010/main" val="0"/>
              </a:ext>
            </a:extLst>
          </a:blip>
          <a:srcRect/>
          <a:stretch>
            <a:fillRect/>
          </a:stretch>
        </p:blipFill>
        <p:spPr bwMode="auto">
          <a:xfrm>
            <a:off x="1691305" y="8969534"/>
            <a:ext cx="390525" cy="504825"/>
          </a:xfrm>
          <a:prstGeom prst="rect">
            <a:avLst/>
          </a:prstGeom>
          <a:noFill/>
          <a:ln>
            <a:noFill/>
          </a:ln>
        </p:spPr>
      </p:pic>
      <p:sp>
        <p:nvSpPr>
          <p:cNvPr id="35" name="Rektangel: afrundede hjørner 21">
            <a:extLst>
              <a:ext uri="{FF2B5EF4-FFF2-40B4-BE49-F238E27FC236}">
                <a16:creationId xmlns:a16="http://schemas.microsoft.com/office/drawing/2014/main" id="{238A5A38-7506-4A48-840C-A52431A302DD}"/>
              </a:ext>
            </a:extLst>
          </p:cNvPr>
          <p:cNvSpPr/>
          <p:nvPr/>
        </p:nvSpPr>
        <p:spPr>
          <a:xfrm>
            <a:off x="6115168" y="7830820"/>
            <a:ext cx="2044700" cy="1452880"/>
          </a:xfrm>
          <a:prstGeom prst="roundRect">
            <a:avLst/>
          </a:prstGeom>
          <a:solidFill>
            <a:srgbClr val="F2F2F2"/>
          </a:solidFill>
          <a:ln>
            <a:solidFill>
              <a:srgbClr val="00BA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sz="1800" b="1" dirty="0">
                <a:solidFill>
                  <a:schemeClr val="tx1"/>
                </a:solidFill>
                <a:latin typeface="Muli" panose="02000303000000000000" pitchFamily="2" charset="0"/>
              </a:rPr>
              <a:t>Brug for sparring</a:t>
            </a:r>
          </a:p>
          <a:p>
            <a:r>
              <a:rPr lang="da-DK" sz="1400" dirty="0">
                <a:solidFill>
                  <a:schemeClr val="tx1"/>
                </a:solidFill>
                <a:latin typeface="Muli" panose="02000303000000000000"/>
              </a:rPr>
              <a:t>Ring til Psykiatrifondens fagrådgivningen på</a:t>
            </a:r>
          </a:p>
          <a:p>
            <a:r>
              <a:rPr lang="da-DK" sz="1400" b="1" i="0" dirty="0">
                <a:solidFill>
                  <a:srgbClr val="5B5B5B"/>
                </a:solidFill>
                <a:effectLst/>
                <a:latin typeface="Muli" panose="02000303000000000000"/>
              </a:rPr>
              <a:t>39 25 25 25</a:t>
            </a:r>
            <a:endParaRPr lang="da-DK" sz="1400" dirty="0">
              <a:solidFill>
                <a:schemeClr val="tx1"/>
              </a:solidFill>
              <a:latin typeface="Muli" panose="02000303000000000000"/>
            </a:endParaRPr>
          </a:p>
        </p:txBody>
      </p:sp>
    </p:spTree>
    <p:extLst>
      <p:ext uri="{BB962C8B-B14F-4D97-AF65-F5344CB8AC3E}">
        <p14:creationId xmlns:p14="http://schemas.microsoft.com/office/powerpoint/2010/main" val="3694462565"/>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211</TotalTime>
  <Words>353</Words>
  <Application>Microsoft Office PowerPoint</Application>
  <PresentationFormat>A3-papir (297 x 420 mm)</PresentationFormat>
  <Paragraphs>59</Paragraphs>
  <Slides>1</Slides>
  <Notes>0</Notes>
  <HiddenSlides>0</HiddenSlides>
  <MMClips>0</MMClips>
  <ScaleCrop>false</ScaleCrop>
  <HeadingPairs>
    <vt:vector size="6" baseType="variant">
      <vt:variant>
        <vt:lpstr>Benyttede skrifttyper</vt:lpstr>
      </vt:variant>
      <vt:variant>
        <vt:i4>5</vt:i4>
      </vt:variant>
      <vt:variant>
        <vt:lpstr>Tema</vt:lpstr>
      </vt:variant>
      <vt:variant>
        <vt:i4>1</vt:i4>
      </vt:variant>
      <vt:variant>
        <vt:lpstr>Slidetitler</vt:lpstr>
      </vt:variant>
      <vt:variant>
        <vt:i4>1</vt:i4>
      </vt:variant>
    </vt:vector>
  </HeadingPairs>
  <TitlesOfParts>
    <vt:vector size="7" baseType="lpstr">
      <vt:lpstr>Arial</vt:lpstr>
      <vt:lpstr>Bitter</vt:lpstr>
      <vt:lpstr>Calibri</vt:lpstr>
      <vt:lpstr>Calibri Light</vt:lpstr>
      <vt:lpstr>Muli</vt:lpstr>
      <vt:lpstr>Office-tema</vt:lpstr>
      <vt:lpstr>PowerPoint-præsentation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Stine Gry Steffensen</dc:creator>
  <cp:lastModifiedBy>Peder Hein Bonde</cp:lastModifiedBy>
  <cp:revision>15</cp:revision>
  <cp:lastPrinted>2022-03-09T07:14:50Z</cp:lastPrinted>
  <dcterms:created xsi:type="dcterms:W3CDTF">2021-09-30T12:08:23Z</dcterms:created>
  <dcterms:modified xsi:type="dcterms:W3CDTF">2025-09-22T06:30:46Z</dcterms:modified>
</cp:coreProperties>
</file>

<file path=docProps/custom.xml><?xml version="1.0" encoding="utf-8"?>
<op:Properties xmlns:vt="http://schemas.openxmlformats.org/officeDocument/2006/docPropsVTypes" xmlns:op="http://schemas.openxmlformats.org/officeDocument/2006/custom-properties">
  <op:property fmtid="{D5CDD505-2E9C-101B-9397-08002B2CF9AE}" pid="2" name="DocumentMetadataId">
    <vt:lpwstr>6b939f14-1072-47ca-b0d8-0fb18e03a7c8</vt:lpwstr>
  </op:property>
  <op:property fmtid="{D5CDD505-2E9C-101B-9397-08002B2CF9AE}" pid="3" name="DocumentNumber">
    <vt:lpwstr>D2025-191888</vt:lpwstr>
  </op:property>
  <op:property fmtid="{D5CDD505-2E9C-101B-9397-08002B2CF9AE}" pid="4" name="DocumentContentId">
    <vt:lpwstr>6b939f14-1072-47ca-b0d8-0fb18e03a7c8</vt:lpwstr>
  </op:property>
</op:Properties>
</file>